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6532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8" y="3956280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087"/>
            </a:lvl1pPr>
            <a:lvl2pPr marL="414772" indent="0" algn="ctr">
              <a:buNone/>
              <a:defRPr sz="1814"/>
            </a:lvl2pPr>
            <a:lvl3pPr marL="829544" indent="0" algn="ctr">
              <a:buNone/>
              <a:defRPr sz="1633"/>
            </a:lvl3pPr>
            <a:lvl4pPr marL="1244316" indent="0" algn="ctr">
              <a:buNone/>
              <a:defRPr sz="1452"/>
            </a:lvl4pPr>
            <a:lvl5pPr marL="1659087" indent="0" algn="ctr">
              <a:buNone/>
              <a:defRPr sz="1452"/>
            </a:lvl5pPr>
            <a:lvl6pPr marL="2073859" indent="0" algn="ctr">
              <a:buNone/>
              <a:defRPr sz="1452"/>
            </a:lvl6pPr>
            <a:lvl7pPr marL="2488631" indent="0" algn="ctr">
              <a:buNone/>
              <a:defRPr sz="1452"/>
            </a:lvl7pPr>
            <a:lvl8pPr marL="2903403" indent="0" algn="ctr">
              <a:buNone/>
              <a:defRPr sz="1452"/>
            </a:lvl8pPr>
            <a:lvl9pPr marL="3318175" indent="0" algn="ctr">
              <a:buNone/>
              <a:defRPr sz="1452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6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ct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4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9" y="744470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74212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1" y="2295526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0642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2" y="624156"/>
            <a:ext cx="1565765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7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104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6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6532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6" y="4216329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177">
                <a:solidFill>
                  <a:schemeClr val="tx2"/>
                </a:solidFill>
              </a:defRPr>
            </a:lvl1pPr>
            <a:lvl2pPr marL="414772" indent="0">
              <a:buNone/>
              <a:defRPr sz="1814">
                <a:solidFill>
                  <a:schemeClr val="tx1">
                    <a:tint val="75000"/>
                  </a:schemeClr>
                </a:solidFill>
              </a:defRPr>
            </a:lvl2pPr>
            <a:lvl3pPr marL="829544" indent="0">
              <a:buNone/>
              <a:defRPr sz="1633">
                <a:solidFill>
                  <a:schemeClr val="tx1">
                    <a:tint val="75000"/>
                  </a:schemeClr>
                </a:solidFill>
              </a:defRPr>
            </a:lvl3pPr>
            <a:lvl4pPr marL="1244316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4pPr>
            <a:lvl5pPr marL="1659087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5pPr>
            <a:lvl6pPr marL="2073859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6pPr>
            <a:lvl7pPr marL="2488631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7pPr>
            <a:lvl8pPr marL="2903403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8pPr>
            <a:lvl9pPr marL="3318175" indent="0">
              <a:buNone/>
              <a:defRPr sz="145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9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EFEDE3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EFEDE3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3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EFEDE3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4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EFEDE3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EFEDE3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3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022888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6000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6000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7412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1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722" b="0" baseline="0">
                <a:solidFill>
                  <a:schemeClr val="tx2"/>
                </a:solidFill>
              </a:defRPr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8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722" b="0" baseline="0">
                <a:solidFill>
                  <a:schemeClr val="tx2"/>
                </a:solidFill>
              </a:defRPr>
            </a:lvl1pPr>
            <a:lvl2pPr marL="414772" indent="0">
              <a:buNone/>
              <a:defRPr sz="1814" b="1"/>
            </a:lvl2pPr>
            <a:lvl3pPr marL="829544" indent="0">
              <a:buNone/>
              <a:defRPr sz="1633" b="1"/>
            </a:lvl3pPr>
            <a:lvl4pPr marL="1244316" indent="0">
              <a:buNone/>
              <a:defRPr sz="1452" b="1"/>
            </a:lvl4pPr>
            <a:lvl5pPr marL="1659087" indent="0">
              <a:buNone/>
              <a:defRPr sz="1452" b="1"/>
            </a:lvl5pPr>
            <a:lvl6pPr marL="2073859" indent="0">
              <a:buNone/>
              <a:defRPr sz="1452" b="1"/>
            </a:lvl6pPr>
            <a:lvl7pPr marL="2488631" indent="0">
              <a:buNone/>
              <a:defRPr sz="1452" b="1"/>
            </a:lvl7pPr>
            <a:lvl8pPr marL="2903403" indent="0">
              <a:buNone/>
              <a:defRPr sz="1452" b="1"/>
            </a:lvl8pPr>
            <a:lvl9pPr marL="3318175" indent="0">
              <a:buNone/>
              <a:defRPr sz="1452" b="1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8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045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2054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2205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1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355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1814"/>
            </a:lvl1pPr>
            <a:lvl2pPr>
              <a:defRPr sz="1814"/>
            </a:lvl2pPr>
            <a:lvl3pPr>
              <a:defRPr sz="1633"/>
            </a:lvl3pPr>
            <a:lvl4pPr>
              <a:defRPr sz="1633"/>
            </a:lvl4pPr>
            <a:lvl5pPr>
              <a:defRPr sz="1452"/>
            </a:lvl5pPr>
            <a:lvl6pPr>
              <a:defRPr sz="1452"/>
            </a:lvl6pPr>
            <a:lvl7pPr>
              <a:defRPr sz="1452"/>
            </a:lvl7pPr>
            <a:lvl8pPr>
              <a:defRPr sz="1452"/>
            </a:lvl8pPr>
            <a:lvl9pPr>
              <a:defRPr sz="1452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361"/>
              </a:spcAft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6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1" y="376"/>
            <a:ext cx="228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1538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1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355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1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814"/>
            </a:lvl1pPr>
            <a:lvl2pPr marL="414772" indent="0">
              <a:buNone/>
              <a:defRPr sz="1814"/>
            </a:lvl2pPr>
            <a:lvl3pPr marL="829544" indent="0">
              <a:buNone/>
              <a:defRPr sz="1814"/>
            </a:lvl3pPr>
            <a:lvl4pPr marL="1244316" indent="0">
              <a:buNone/>
              <a:defRPr sz="1814"/>
            </a:lvl4pPr>
            <a:lvl5pPr marL="1659087" indent="0">
              <a:buNone/>
              <a:defRPr sz="1814"/>
            </a:lvl5pPr>
            <a:lvl6pPr marL="2073859" indent="0">
              <a:buNone/>
              <a:defRPr sz="1814"/>
            </a:lvl6pPr>
            <a:lvl7pPr marL="2488631" indent="0">
              <a:buNone/>
              <a:defRPr sz="1814"/>
            </a:lvl7pPr>
            <a:lvl8pPr marL="2903403" indent="0">
              <a:buNone/>
              <a:defRPr sz="1814"/>
            </a:lvl8pPr>
            <a:lvl9pPr marL="3318175" indent="0">
              <a:buNone/>
              <a:defRPr sz="1814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361"/>
              </a:spcAft>
              <a:buNone/>
              <a:defRPr sz="1452"/>
            </a:lvl1pPr>
            <a:lvl2pPr marL="414772" indent="0">
              <a:buNone/>
              <a:defRPr sz="1270"/>
            </a:lvl2pPr>
            <a:lvl3pPr marL="829544" indent="0">
              <a:buNone/>
              <a:defRPr sz="1089"/>
            </a:lvl3pPr>
            <a:lvl4pPr marL="1244316" indent="0">
              <a:buNone/>
              <a:defRPr sz="907"/>
            </a:lvl4pPr>
            <a:lvl5pPr marL="1659087" indent="0">
              <a:buNone/>
              <a:defRPr sz="907"/>
            </a:lvl5pPr>
            <a:lvl6pPr marL="2073859" indent="0">
              <a:buNone/>
              <a:defRPr sz="907"/>
            </a:lvl6pPr>
            <a:lvl7pPr marL="2488631" indent="0">
              <a:buNone/>
              <a:defRPr sz="907"/>
            </a:lvl7pPr>
            <a:lvl8pPr marL="2903403" indent="0">
              <a:buNone/>
              <a:defRPr sz="907"/>
            </a:lvl8pPr>
            <a:lvl9pPr marL="3318175" indent="0">
              <a:buNone/>
              <a:defRPr sz="907"/>
            </a:lvl9pPr>
          </a:lstStyle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1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l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6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82954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1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Times New Roman" pitchFamily="18" charset="0"/>
                <a:ea typeface="新細明體" charset="-120"/>
                <a:cs typeface="+mn-cs"/>
              </a:rPr>
              <a:pPr marL="0" marR="0" lvl="0" indent="0" algn="r" defTabSz="829544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Times New Roman" pitchFamily="18" charset="0"/>
              <a:ea typeface="新細明體" charset="-120"/>
              <a:cs typeface="+mn-cs"/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1" y="376"/>
            <a:ext cx="228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5410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1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
第二層
第三層
第四層
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1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9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1BEF0D-F0BB-DE4B-95CE-6DB70DBA9567}" type="datetimeFigureOut">
              <a:rPr kumimoji="0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/>
                <a:ea typeface="新細明體" charset="-120"/>
                <a:cs typeface="+mn-cs"/>
              </a:rPr>
              <a:pPr marL="0" marR="0" lvl="0" indent="0" algn="l" defTabSz="4147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4/21/2025</a:t>
            </a:fld>
            <a:endParaRPr kumimoji="0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/>
              <a:ea typeface="新細明體" charset="-120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9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/>
              <a:ea typeface="新細明體" charset="-120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7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9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41477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089" b="0" i="0" u="none" strike="noStrike" kern="1200" cap="none" spc="0" normalizeH="0" baseline="0" noProof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Franklin Gothic Book"/>
                <a:ea typeface="新細明體" charset="-120"/>
                <a:cs typeface="+mn-cs"/>
              </a:rPr>
              <a:pPr marL="0" marR="0" lvl="0" indent="0" algn="r" defTabSz="41477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89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Franklin Gothic Book"/>
              <a:ea typeface="新細明體" charset="-120"/>
              <a:cs typeface="+mn-cs"/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6" y="376"/>
            <a:ext cx="22859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1290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29544" rtl="0" eaLnBrk="1" latinLnBrk="0" hangingPunct="1">
        <a:lnSpc>
          <a:spcPct val="89000"/>
        </a:lnSpc>
        <a:spcBef>
          <a:spcPct val="0"/>
        </a:spcBef>
        <a:buNone/>
        <a:defRPr sz="3992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8408" indent="-348408" algn="l" defTabSz="829544" rtl="0" eaLnBrk="1" latinLnBrk="0" hangingPunct="1">
        <a:lnSpc>
          <a:spcPct val="94000"/>
        </a:lnSpc>
        <a:spcBef>
          <a:spcPts val="907"/>
        </a:spcBef>
        <a:spcAft>
          <a:spcPts val="181"/>
        </a:spcAft>
        <a:buFont typeface="Franklin Gothic Book" panose="020B0503020102020204" pitchFamily="34" charset="0"/>
        <a:buChar char="■"/>
        <a:defRPr sz="1814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829544" indent="-348408" algn="l" defTabSz="829544" rtl="0" eaLnBrk="1" latinLnBrk="0" hangingPunct="1">
        <a:lnSpc>
          <a:spcPct val="94000"/>
        </a:lnSpc>
        <a:spcBef>
          <a:spcPts val="454"/>
        </a:spcBef>
        <a:spcAft>
          <a:spcPts val="181"/>
        </a:spcAft>
        <a:buFont typeface="Franklin Gothic Book" panose="020B0503020102020204" pitchFamily="34" charset="0"/>
        <a:buChar char="–"/>
        <a:defRPr sz="1814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244316" indent="-348408" algn="l" defTabSz="829544" rtl="0" eaLnBrk="1" latinLnBrk="0" hangingPunct="1">
        <a:lnSpc>
          <a:spcPct val="94000"/>
        </a:lnSpc>
        <a:spcBef>
          <a:spcPts val="454"/>
        </a:spcBef>
        <a:spcAft>
          <a:spcPts val="181"/>
        </a:spcAft>
        <a:buFont typeface="Franklin Gothic Book" panose="020B0503020102020204" pitchFamily="34" charset="0"/>
        <a:buChar char="■"/>
        <a:defRPr sz="1633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59087" indent="-348408" algn="l" defTabSz="829544" rtl="0" eaLnBrk="1" latinLnBrk="0" hangingPunct="1">
        <a:lnSpc>
          <a:spcPct val="94000"/>
        </a:lnSpc>
        <a:spcBef>
          <a:spcPts val="454"/>
        </a:spcBef>
        <a:spcAft>
          <a:spcPts val="181"/>
        </a:spcAft>
        <a:buFont typeface="Franklin Gothic Book" panose="020B0503020102020204" pitchFamily="34" charset="0"/>
        <a:buChar char="–"/>
        <a:defRPr sz="1633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73859" indent="-348408" algn="l" defTabSz="829544" rtl="0" eaLnBrk="1" latinLnBrk="0" hangingPunct="1">
        <a:lnSpc>
          <a:spcPct val="94000"/>
        </a:lnSpc>
        <a:spcBef>
          <a:spcPts val="454"/>
        </a:spcBef>
        <a:spcAft>
          <a:spcPts val="181"/>
        </a:spcAft>
        <a:buFont typeface="Franklin Gothic Book" panose="020B0503020102020204" pitchFamily="34" charset="0"/>
        <a:buChar char="■"/>
        <a:defRPr sz="1452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488631" indent="-348408" algn="l" defTabSz="829544" rtl="0" eaLnBrk="1" latinLnBrk="0" hangingPunct="1">
        <a:lnSpc>
          <a:spcPct val="94000"/>
        </a:lnSpc>
        <a:spcBef>
          <a:spcPts val="454"/>
        </a:spcBef>
        <a:spcAft>
          <a:spcPts val="181"/>
        </a:spcAft>
        <a:buFont typeface="Franklin Gothic Book" panose="020B0503020102020204" pitchFamily="34" charset="0"/>
        <a:buChar char="–"/>
        <a:defRPr sz="1452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903403" indent="-348408" algn="l" defTabSz="829544" rtl="0" eaLnBrk="1" latinLnBrk="0" hangingPunct="1">
        <a:lnSpc>
          <a:spcPct val="94000"/>
        </a:lnSpc>
        <a:spcBef>
          <a:spcPts val="454"/>
        </a:spcBef>
        <a:spcAft>
          <a:spcPts val="181"/>
        </a:spcAft>
        <a:buFont typeface="Franklin Gothic Book" panose="020B0503020102020204" pitchFamily="34" charset="0"/>
        <a:buChar char="■"/>
        <a:defRPr sz="127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318175" indent="-348408" algn="l" defTabSz="829544" rtl="0" eaLnBrk="1" latinLnBrk="0" hangingPunct="1">
        <a:lnSpc>
          <a:spcPct val="94000"/>
        </a:lnSpc>
        <a:spcBef>
          <a:spcPts val="454"/>
        </a:spcBef>
        <a:spcAft>
          <a:spcPts val="181"/>
        </a:spcAft>
        <a:buFont typeface="Franklin Gothic Book" panose="020B0503020102020204" pitchFamily="34" charset="0"/>
        <a:buChar char="–"/>
        <a:defRPr sz="127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732947" indent="-348408" algn="l" defTabSz="829544" rtl="0" eaLnBrk="1" latinLnBrk="0" hangingPunct="1">
        <a:lnSpc>
          <a:spcPct val="94000"/>
        </a:lnSpc>
        <a:spcBef>
          <a:spcPts val="454"/>
        </a:spcBef>
        <a:spcAft>
          <a:spcPts val="181"/>
        </a:spcAft>
        <a:buFont typeface="Franklin Gothic Book" panose="020B0503020102020204" pitchFamily="34" charset="0"/>
        <a:buChar char="■"/>
        <a:defRPr sz="127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1pPr>
      <a:lvl2pPr marL="414772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2pPr>
      <a:lvl3pPr marL="829544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3pPr>
      <a:lvl4pPr marL="1244316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4pPr>
      <a:lvl5pPr marL="1659087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5pPr>
      <a:lvl6pPr marL="2073859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6pPr>
      <a:lvl7pPr marL="2488631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7pPr>
      <a:lvl8pPr marL="2903403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8pPr>
      <a:lvl9pPr marL="3318175" algn="l" defTabSz="829544" rtl="0" eaLnBrk="1" latinLnBrk="0" hangingPunct="1">
        <a:defRPr sz="16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138" r="953"/>
          <a:stretch/>
        </p:blipFill>
        <p:spPr>
          <a:xfrm>
            <a:off x="1246292" y="3"/>
            <a:ext cx="9699419" cy="25024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-130628" y="4050226"/>
            <a:ext cx="11521440" cy="772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2930" tIns="41465" rIns="82930" bIns="41465" anchor="b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endParaRPr lang="zh-TW" altLang="en-US" sz="1200" dirty="0">
              <a:latin typeface="微軟正黑體" panose="020B0604030504040204" pitchFamily="34" charset="-120"/>
            </a:endParaRPr>
          </a:p>
          <a:p>
            <a:pPr marR="67330"/>
            <a:r>
              <a:rPr lang="zh-TW" altLang="en-US" sz="3600" dirty="0">
                <a:latin typeface="微軟正黑體" panose="020B0604030504040204" pitchFamily="34" charset="-120"/>
              </a:rPr>
              <a:t> </a:t>
            </a:r>
            <a:r>
              <a:rPr lang="en-US" altLang="zh-TW" sz="3600" dirty="0" smtClean="0">
                <a:latin typeface="微軟正黑體" panose="020B0604030504040204" pitchFamily="34" charset="-120"/>
              </a:rPr>
              <a:t>《</a:t>
            </a:r>
            <a:r>
              <a:rPr lang="zh-TW" altLang="en-US" sz="3200" b="1" kern="0" dirty="0">
                <a:latin typeface="Helvetica Neue"/>
                <a:ea typeface="新細明體" panose="02020500000000000000" pitchFamily="18" charset="-120"/>
              </a:rPr>
              <a:t> 詩藝光頭哥的人生啟示錄</a:t>
            </a:r>
            <a:r>
              <a:rPr kumimoji="0" lang="en-US" altLang="zh-TW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》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181244" y="2542550"/>
            <a:ext cx="9764467" cy="1421928"/>
          </a:xfrm>
          <a:prstGeom prst="rect">
            <a:avLst/>
          </a:prstGeom>
        </p:spPr>
        <p:txBody>
          <a:bodyPr wrap="square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0" marR="0" lvl="0" indent="0" algn="ctr" defTabSz="2211823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【</a:t>
            </a:r>
            <a:r>
              <a:rPr kumimoji="0" lang="zh-TW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國立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馬公高中</a:t>
            </a:r>
            <a:r>
              <a:rPr kumimoji="0" lang="en-US" altLang="zh-TW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113</a:t>
            </a:r>
            <a:r>
              <a:rPr kumimoji="0" lang="zh-TW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學年</a:t>
            </a:r>
            <a:r>
              <a:rPr kumimoji="0" lang="zh-TW" altLang="en-US" sz="4800" b="1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度</a:t>
            </a:r>
            <a:r>
              <a:rPr kumimoji="0" lang="en-US" altLang="zh-TW" sz="4800" b="1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】</a:t>
            </a:r>
          </a:p>
          <a:p>
            <a:pPr marL="0" marR="0" lvl="0" indent="0" algn="ctr" defTabSz="2211823" rtl="0" eaLnBrk="1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生命教育講座</a:t>
            </a:r>
            <a:endParaRPr kumimoji="0" lang="en-US" altLang="zh-TW" sz="4800" b="1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  <a:sym typeface="Helvetica Neue"/>
            </a:endParaRPr>
          </a:p>
        </p:txBody>
      </p:sp>
      <p:sp>
        <p:nvSpPr>
          <p:cNvPr id="7" name="副標題 2"/>
          <p:cNvSpPr txBox="1">
            <a:spLocks/>
          </p:cNvSpPr>
          <p:nvPr/>
        </p:nvSpPr>
        <p:spPr>
          <a:xfrm>
            <a:off x="620785" y="4820354"/>
            <a:ext cx="10350129" cy="764350"/>
          </a:xfrm>
          <a:prstGeom prst="rect">
            <a:avLst/>
          </a:prstGeom>
        </p:spPr>
        <p:txBody>
          <a:bodyPr>
            <a:no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0" algn="ctr" defTabSz="2438076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lvl="0" defTabSz="2211823">
              <a:lnSpc>
                <a:spcPct val="150000"/>
              </a:lnSpc>
              <a:defRPr/>
            </a:pPr>
            <a:r>
              <a:rPr kumimoji="0" lang="zh-TW" alt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sym typeface="Helvetica Neue"/>
              </a:rPr>
              <a:t>主講</a:t>
            </a:r>
            <a:r>
              <a:rPr lang="zh-TW" altLang="en-US" sz="3200" b="1" dirty="0">
                <a:solidFill>
                  <a:srgbClr val="191B0E"/>
                </a:solidFill>
                <a:latin typeface="標楷體" pitchFamily="65" charset="-120"/>
                <a:ea typeface="標楷體" pitchFamily="65" charset="-120"/>
              </a:rPr>
              <a:t>人</a:t>
            </a:r>
            <a:r>
              <a:rPr lang="zh-TW" altLang="en-US" sz="3200" b="1" dirty="0" smtClean="0">
                <a:solidFill>
                  <a:srgbClr val="191B0E"/>
                </a:solidFill>
                <a:latin typeface="標楷體" pitchFamily="65" charset="-120"/>
                <a:ea typeface="標楷體" pitchFamily="65" charset="-120"/>
              </a:rPr>
              <a:t>：生活藝術家  林詩傑先生</a:t>
            </a:r>
            <a:endParaRPr lang="en-US" altLang="zh-TW" sz="3200" b="1" dirty="0" smtClean="0">
              <a:solidFill>
                <a:srgbClr val="191B0E"/>
              </a:solidFill>
              <a:latin typeface="標楷體" pitchFamily="65" charset="-120"/>
              <a:ea typeface="標楷體" pitchFamily="65" charset="-120"/>
            </a:endParaRPr>
          </a:p>
          <a:p>
            <a:pPr lvl="0" defTabSz="2211823">
              <a:lnSpc>
                <a:spcPct val="150000"/>
              </a:lnSpc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時間：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114/5/2(</a:t>
            </a: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五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)1010-1200</a:t>
            </a:r>
          </a:p>
          <a:p>
            <a:pPr marL="0" marR="0" lvl="0" indent="0" algn="ctr" defTabSz="2211823" rtl="0" eaLnBrk="1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地點：國立馬公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91B0E"/>
                </a:solidFill>
                <a:effectLst/>
                <a:uLnTx/>
                <a:uFillTx/>
                <a:latin typeface="標楷體" pitchFamily="65" charset="-120"/>
                <a:ea typeface="標楷體" pitchFamily="65" charset="-120"/>
                <a:cs typeface="+mn-cs"/>
                <a:sym typeface="Helvetica Neue"/>
              </a:rPr>
              <a:t>高中 </a:t>
            </a:r>
            <a:r>
              <a:rPr lang="zh-TW" altLang="en-US" sz="2800">
                <a:solidFill>
                  <a:srgbClr val="191B0E"/>
                </a:solidFill>
                <a:latin typeface="標楷體" pitchFamily="65" charset="-120"/>
                <a:ea typeface="標楷體" pitchFamily="65" charset="-120"/>
              </a:rPr>
              <a:t>崇正堂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191B0E"/>
              </a:solidFill>
              <a:effectLst/>
              <a:uLnTx/>
              <a:uFillTx/>
              <a:latin typeface="標楷體" pitchFamily="65" charset="-120"/>
              <a:ea typeface="標楷體" pitchFamily="65" charset="-120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114460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裁剪">
  <a:themeElements>
    <a:clrScheme name="裁剪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裁剪">
      <a:maj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裁剪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</Words>
  <Application>Microsoft Office PowerPoint</Application>
  <PresentationFormat>寬螢幕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Helvetica Neue</vt:lpstr>
      <vt:lpstr>微軟正黑體</vt:lpstr>
      <vt:lpstr>新細明體</vt:lpstr>
      <vt:lpstr>標楷體</vt:lpstr>
      <vt:lpstr>Franklin Gothic Book</vt:lpstr>
      <vt:lpstr>Times New Roman</vt:lpstr>
      <vt:lpstr>裁剪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pc</dc:creator>
  <cp:lastModifiedBy>pc</cp:lastModifiedBy>
  <cp:revision>2</cp:revision>
  <dcterms:created xsi:type="dcterms:W3CDTF">2025-03-06T03:33:36Z</dcterms:created>
  <dcterms:modified xsi:type="dcterms:W3CDTF">2025-04-21T10:06:51Z</dcterms:modified>
</cp:coreProperties>
</file>