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0" r:id="rId2"/>
    <p:sldId id="258" r:id="rId3"/>
    <p:sldId id="257" r:id="rId4"/>
    <p:sldId id="256" r:id="rId5"/>
    <p:sldId id="259" r:id="rId6"/>
  </p:sldIdLst>
  <p:sldSz cx="6858000" cy="9906000" type="A4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663300"/>
    <a:srgbClr val="6600CC"/>
    <a:srgbClr val="006600"/>
    <a:srgbClr val="FF0000"/>
    <a:srgbClr val="00FFFF"/>
    <a:srgbClr val="0000CC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29" autoAdjust="0"/>
    <p:restoredTop sz="98337" autoAdjust="0"/>
  </p:normalViewPr>
  <p:slideViewPr>
    <p:cSldViewPr snapToGrid="0">
      <p:cViewPr>
        <p:scale>
          <a:sx n="66" d="100"/>
          <a:sy n="66" d="100"/>
        </p:scale>
        <p:origin x="1763" y="4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816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2" tIns="47392" rIns="94782" bIns="47392" numCol="1" anchor="t" anchorCtr="0" compatLnSpc="1">
            <a:prstTxWarp prst="textNoShape">
              <a:avLst/>
            </a:prstTxWarp>
          </a:bodyPr>
          <a:lstStyle>
            <a:lvl1pPr defTabSz="947738">
              <a:defRPr kumimoji="0" sz="11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 bwMode="auto">
          <a:xfrm>
            <a:off x="4019550" y="0"/>
            <a:ext cx="307816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2" tIns="47392" rIns="94782" bIns="47392" numCol="1" anchor="t" anchorCtr="0" compatLnSpc="1">
            <a:prstTxWarp prst="textNoShape">
              <a:avLst/>
            </a:prstTxWarp>
          </a:bodyPr>
          <a:lstStyle>
            <a:lvl1pPr algn="r" defTabSz="947738">
              <a:defRPr kumimoji="0" sz="1100">
                <a:latin typeface="Calibri" pitchFamily="34" charset="0"/>
              </a:defRPr>
            </a:lvl1pPr>
          </a:lstStyle>
          <a:p>
            <a:pPr>
              <a:defRPr/>
            </a:pPr>
            <a:fld id="{D8FE1048-257C-462D-AD12-C94691FE6545}" type="datetimeFigureOut">
              <a:rPr lang="zh-TW" altLang="en-US"/>
              <a:pPr>
                <a:defRPr/>
              </a:pPr>
              <a:t>2026/8/4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355850" y="1279525"/>
            <a:ext cx="23907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711200" y="4924425"/>
            <a:ext cx="5676900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2" tIns="47392" rIns="94782" bIns="473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 bwMode="auto">
          <a:xfrm>
            <a:off x="0" y="9720263"/>
            <a:ext cx="307816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2" tIns="47392" rIns="94782" bIns="47392" numCol="1" anchor="b" anchorCtr="0" compatLnSpc="1">
            <a:prstTxWarp prst="textNoShape">
              <a:avLst/>
            </a:prstTxWarp>
          </a:bodyPr>
          <a:lstStyle>
            <a:lvl1pPr defTabSz="947738">
              <a:defRPr kumimoji="0" sz="110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xfrm>
            <a:off x="4019550" y="9720263"/>
            <a:ext cx="3078163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782" tIns="47392" rIns="94782" bIns="47392" numCol="1" anchor="b" anchorCtr="0" compatLnSpc="1">
            <a:prstTxWarp prst="textNoShape">
              <a:avLst/>
            </a:prstTxWarp>
          </a:bodyPr>
          <a:lstStyle>
            <a:lvl1pPr algn="r" defTabSz="947738">
              <a:defRPr kumimoji="0" sz="1100">
                <a:latin typeface="Calibri" pitchFamily="34" charset="0"/>
              </a:defRPr>
            </a:lvl1pPr>
          </a:lstStyle>
          <a:p>
            <a:pPr>
              <a:defRPr/>
            </a:pPr>
            <a:fld id="{03CD96AA-1324-4563-9BD2-452D3AF281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387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14283-C25A-455C-809F-DB62F26EC4B8}" type="slidenum">
              <a:rPr lang="zh-TW" altLang="en-US" smtClean="0"/>
              <a:pPr/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1A629-461F-4DBF-BCB9-BC1773D0D0B0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EB05-FF30-44AA-99DE-75E5F0BA30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7C25D-8A90-4450-85CD-1992BB4755BE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188B8-6EC5-46A7-9191-548C03BAA11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D70AA-1EB5-461D-AD45-F61BB0EDA99B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A33A-E7FB-439E-AC6E-82B4DEB7F2F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430DD-CFBB-4EF9-88D3-4B8513CEF93E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24532-8D2F-44C2-BC6C-2BC6AF952EB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92878-E900-4655-8581-A56AEC073F32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24BE-5591-4591-B4C5-7B6CDB63A24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5DDE7-BC10-4472-A6D3-DE40EB085A8F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51149-3EFE-4904-A50D-90C7E6C6245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F7B62-A993-4D5E-A78A-23CB6E357012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FE008-B77E-4D95-9E7E-F0239A35C88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8874E-F606-49F4-B788-B359247503BE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F776D-C899-4132-967C-B8D911CDD88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6EBC4-3999-45D5-B54C-F1032D90E11F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073B9-BAE5-4826-B7E8-3BC408D234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EC0F3-CAB6-4324-AB50-966EC07C64B5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FDA4-DD1C-4F67-9A0F-614A52B362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7412A-C86C-4284-A596-96538F20B7C2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B21DF-383C-46F1-9ABC-499E63C8FC5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A8DAC3D-CF25-4EE9-8C25-6CBAEBB7A2DD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E11AC6A-88B6-4E1F-B717-0AE04E84FEA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ea typeface="新細明體" charset="-12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401638" y="252413"/>
            <a:ext cx="6386512" cy="757237"/>
          </a:xfrm>
        </p:spPr>
        <p:txBody>
          <a:bodyPr/>
          <a:lstStyle/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馬公高中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防災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演練各班疏散路線說明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0" y="922338"/>
            <a:ext cx="6858000" cy="8983662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spcBef>
                <a:spcPts val="800"/>
              </a:spcBef>
            </a:pPr>
            <a:endParaRPr lang="zh-TW" altLang="en-US" sz="1600" b="1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疏散路線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（紅色路線，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個班）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、一忠、一孝、一仁、二仁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疏散路線：教室→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號樓梯下樓→一樓韻律教室東側走廊→玄風廣 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場→操場</a:t>
            </a: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疏散路線</a:t>
            </a:r>
            <a:r>
              <a:rPr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（紫色路線</a:t>
            </a:r>
            <a:r>
              <a:rPr lang="zh-TW" altLang="en-US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班）</a:t>
            </a:r>
          </a:p>
          <a:p>
            <a:pPr>
              <a:lnSpc>
                <a:spcPct val="80000"/>
              </a:lnSpc>
              <a:spcBef>
                <a:spcPts val="800"/>
              </a:spcBef>
              <a:buNone/>
            </a:pP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lang="zh-TW" altLang="en-US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信</a:t>
            </a:r>
            <a:endParaRPr lang="zh-TW" altLang="en-US" sz="1600" b="1" dirty="0">
              <a:solidFill>
                <a:srgbClr val="6600CC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  疏散路線：教室→</a:t>
            </a:r>
            <a:r>
              <a:rPr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號樓梯間下樓→玄風廣場→操場</a:t>
            </a: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zh-TW" altLang="en-US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疏散路線</a:t>
            </a:r>
            <a:r>
              <a:rPr lang="en-US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（藍色路線，</a:t>
            </a:r>
            <a:r>
              <a:rPr lang="en-US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個班）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7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疏散路線：教室→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走三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教室前樓梯到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樓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→走二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教室前樓梯到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樓→從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      樓走教官室上方大樓梯到操場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8</a:t>
            </a:r>
            <a:endParaRPr lang="en-US" altLang="zh-TW" sz="1600" b="1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疏散路線：教室→走二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教室前樓梯到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樓→從</a:t>
            </a:r>
            <a:r>
              <a:rPr lang="en-US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樓走教官室上方大樓梯到  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      操場</a:t>
            </a: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疏散路線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（綠色路線</a:t>
            </a:r>
            <a:r>
              <a:rPr lang="zh-TW" altLang="en-US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班）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6</a:t>
            </a:r>
            <a:endParaRPr lang="zh-TW" altLang="en-US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疏散路線：教室→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號樓梯間→到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樓→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學務處西邊走廊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靠近崇正堂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→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教官室右轉→玄風廣場→操場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1</a:t>
            </a:r>
            <a:endParaRPr lang="zh-TW" altLang="en-US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疏散路線：教室→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號樓梯間→到</a:t>
            </a:r>
            <a:r>
              <a:rPr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樓→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學務處東邊走廊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靠近迎暉台</a:t>
            </a:r>
            <a:r>
              <a:rPr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→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操場</a:t>
            </a:r>
          </a:p>
          <a:p>
            <a:pPr>
              <a:lnSpc>
                <a:spcPct val="80000"/>
              </a:lnSpc>
              <a:spcBef>
                <a:spcPts val="800"/>
              </a:spcBef>
            </a:pP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疏散班級</a:t>
            </a:r>
            <a:r>
              <a:rPr lang="en-US" altLang="zh-TW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（棕色路線</a:t>
            </a:r>
            <a:r>
              <a:rPr lang="zh-TW" altLang="en-US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個</a:t>
            </a: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班）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  疏散班級：一</a:t>
            </a:r>
            <a:r>
              <a:rPr lang="en-US" altLang="zh-TW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11</a:t>
            </a:r>
          </a:p>
          <a:p>
            <a:pPr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r>
              <a:rPr lang="zh-TW" altLang="en-US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疏散路線：教室→四號樓梯間→到</a:t>
            </a:r>
            <a:r>
              <a:rPr lang="en-US" altLang="zh-TW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樓→總務處西邊走廊→迎暉台→操場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圖片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文字方塊 4"/>
          <p:cNvSpPr txBox="1">
            <a:spLocks noChangeArrowheads="1"/>
          </p:cNvSpPr>
          <p:nvPr/>
        </p:nvSpPr>
        <p:spPr bwMode="auto">
          <a:xfrm>
            <a:off x="4781550" y="29892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7</a:t>
            </a:r>
          </a:p>
        </p:txBody>
      </p:sp>
      <p:sp>
        <p:nvSpPr>
          <p:cNvPr id="15363" name="文字方塊 5"/>
          <p:cNvSpPr txBox="1">
            <a:spLocks noChangeArrowheads="1"/>
          </p:cNvSpPr>
          <p:nvPr/>
        </p:nvSpPr>
        <p:spPr bwMode="auto">
          <a:xfrm>
            <a:off x="4786313" y="3405188"/>
            <a:ext cx="5492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8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64" name="文字方塊 6"/>
          <p:cNvSpPr txBox="1">
            <a:spLocks noChangeArrowheads="1"/>
          </p:cNvSpPr>
          <p:nvPr/>
        </p:nvSpPr>
        <p:spPr bwMode="auto">
          <a:xfrm>
            <a:off x="4781550" y="3836988"/>
            <a:ext cx="5492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7</a:t>
            </a:r>
          </a:p>
        </p:txBody>
      </p:sp>
      <p:sp>
        <p:nvSpPr>
          <p:cNvPr id="15365" name="文字方塊 11"/>
          <p:cNvSpPr txBox="1">
            <a:spLocks noChangeArrowheads="1"/>
          </p:cNvSpPr>
          <p:nvPr/>
        </p:nvSpPr>
        <p:spPr bwMode="auto">
          <a:xfrm>
            <a:off x="4946650" y="13890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4</a:t>
            </a:r>
          </a:p>
        </p:txBody>
      </p:sp>
      <p:sp>
        <p:nvSpPr>
          <p:cNvPr id="15366" name="文字方塊 12"/>
          <p:cNvSpPr txBox="1">
            <a:spLocks noChangeArrowheads="1"/>
          </p:cNvSpPr>
          <p:nvPr/>
        </p:nvSpPr>
        <p:spPr bwMode="auto">
          <a:xfrm>
            <a:off x="4949825" y="1804988"/>
            <a:ext cx="5476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5</a:t>
            </a:r>
          </a:p>
        </p:txBody>
      </p:sp>
      <p:sp>
        <p:nvSpPr>
          <p:cNvPr id="15367" name="文字方塊 13"/>
          <p:cNvSpPr txBox="1">
            <a:spLocks noChangeArrowheads="1"/>
          </p:cNvSpPr>
          <p:nvPr/>
        </p:nvSpPr>
        <p:spPr bwMode="auto">
          <a:xfrm>
            <a:off x="4943475" y="2236788"/>
            <a:ext cx="549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6</a:t>
            </a:r>
          </a:p>
        </p:txBody>
      </p:sp>
      <p:sp>
        <p:nvSpPr>
          <p:cNvPr id="15368" name="文字方塊 17"/>
          <p:cNvSpPr txBox="1">
            <a:spLocks noChangeArrowheads="1"/>
          </p:cNvSpPr>
          <p:nvPr/>
        </p:nvSpPr>
        <p:spPr bwMode="auto">
          <a:xfrm>
            <a:off x="4954588" y="4527550"/>
            <a:ext cx="5476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6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69" name="文字方塊 18"/>
          <p:cNvSpPr txBox="1">
            <a:spLocks noChangeArrowheads="1"/>
          </p:cNvSpPr>
          <p:nvPr/>
        </p:nvSpPr>
        <p:spPr bwMode="auto">
          <a:xfrm>
            <a:off x="4959350" y="49450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5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70" name="文字方塊 19"/>
          <p:cNvSpPr txBox="1">
            <a:spLocks noChangeArrowheads="1"/>
          </p:cNvSpPr>
          <p:nvPr/>
        </p:nvSpPr>
        <p:spPr bwMode="auto">
          <a:xfrm>
            <a:off x="4954588" y="5376863"/>
            <a:ext cx="5476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4</a:t>
            </a:r>
          </a:p>
        </p:txBody>
      </p:sp>
      <p:sp>
        <p:nvSpPr>
          <p:cNvPr id="15371" name="文字方塊 23"/>
          <p:cNvSpPr txBox="1">
            <a:spLocks noChangeArrowheads="1"/>
          </p:cNvSpPr>
          <p:nvPr/>
        </p:nvSpPr>
        <p:spPr bwMode="auto">
          <a:xfrm>
            <a:off x="3663950" y="4543425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3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72" name="文字方塊 24"/>
          <p:cNvSpPr txBox="1">
            <a:spLocks noChangeArrowheads="1"/>
          </p:cNvSpPr>
          <p:nvPr/>
        </p:nvSpPr>
        <p:spPr bwMode="auto">
          <a:xfrm>
            <a:off x="3668713" y="4959350"/>
            <a:ext cx="549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2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373" name="文字方塊 25"/>
          <p:cNvSpPr txBox="1">
            <a:spLocks noChangeArrowheads="1"/>
          </p:cNvSpPr>
          <p:nvPr/>
        </p:nvSpPr>
        <p:spPr bwMode="auto">
          <a:xfrm>
            <a:off x="3663950" y="5391150"/>
            <a:ext cx="549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1</a:t>
            </a:r>
          </a:p>
        </p:txBody>
      </p:sp>
      <p:sp>
        <p:nvSpPr>
          <p:cNvPr id="15374" name="文字方塊 26"/>
          <p:cNvSpPr txBox="1">
            <a:spLocks noChangeArrowheads="1"/>
          </p:cNvSpPr>
          <p:nvPr/>
        </p:nvSpPr>
        <p:spPr bwMode="auto">
          <a:xfrm>
            <a:off x="3663950" y="1384300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3</a:t>
            </a:r>
          </a:p>
        </p:txBody>
      </p:sp>
      <p:sp>
        <p:nvSpPr>
          <p:cNvPr id="15375" name="文字方塊 27"/>
          <p:cNvSpPr txBox="1">
            <a:spLocks noChangeArrowheads="1"/>
          </p:cNvSpPr>
          <p:nvPr/>
        </p:nvSpPr>
        <p:spPr bwMode="auto">
          <a:xfrm>
            <a:off x="3668713" y="1800225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2</a:t>
            </a:r>
          </a:p>
        </p:txBody>
      </p:sp>
      <p:sp>
        <p:nvSpPr>
          <p:cNvPr id="15376" name="文字方塊 28"/>
          <p:cNvSpPr txBox="1">
            <a:spLocks noChangeArrowheads="1"/>
          </p:cNvSpPr>
          <p:nvPr/>
        </p:nvSpPr>
        <p:spPr bwMode="auto">
          <a:xfrm>
            <a:off x="3663950" y="2232025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1</a:t>
            </a:r>
          </a:p>
        </p:txBody>
      </p:sp>
      <p:grpSp>
        <p:nvGrpSpPr>
          <p:cNvPr id="15377" name="Group 50"/>
          <p:cNvGrpSpPr>
            <a:grpSpLocks/>
          </p:cNvGrpSpPr>
          <p:nvPr/>
        </p:nvGrpSpPr>
        <p:grpSpPr bwMode="auto">
          <a:xfrm>
            <a:off x="212725" y="0"/>
            <a:ext cx="1268413" cy="1289050"/>
            <a:chOff x="134" y="0"/>
            <a:chExt cx="799" cy="812"/>
          </a:xfrm>
        </p:grpSpPr>
        <p:sp>
          <p:nvSpPr>
            <p:cNvPr id="15529" name="AutoShape 51"/>
            <p:cNvSpPr>
              <a:spLocks noChangeArrowheads="1"/>
            </p:cNvSpPr>
            <p:nvPr/>
          </p:nvSpPr>
          <p:spPr bwMode="auto">
            <a:xfrm>
              <a:off x="389" y="226"/>
              <a:ext cx="293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2138 w 21600"/>
                <a:gd name="T13" fmla="*/ 8640 h 21600"/>
                <a:gd name="T14" fmla="*/ 19462 w 21600"/>
                <a:gd name="T15" fmla="*/ 1296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30" name="Rectangle 52"/>
            <p:cNvSpPr>
              <a:spLocks noChangeArrowheads="1"/>
            </p:cNvSpPr>
            <p:nvPr/>
          </p:nvSpPr>
          <p:spPr bwMode="auto">
            <a:xfrm>
              <a:off x="380" y="519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東</a:t>
              </a:r>
            </a:p>
          </p:txBody>
        </p:sp>
        <p:sp>
          <p:nvSpPr>
            <p:cNvPr id="15531" name="Rectangle 53"/>
            <p:cNvSpPr>
              <a:spLocks noChangeArrowheads="1"/>
            </p:cNvSpPr>
            <p:nvPr/>
          </p:nvSpPr>
          <p:spPr bwMode="auto">
            <a:xfrm>
              <a:off x="607" y="243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北</a:t>
              </a:r>
            </a:p>
          </p:txBody>
        </p:sp>
        <p:sp>
          <p:nvSpPr>
            <p:cNvPr id="15532" name="Rectangle 54"/>
            <p:cNvSpPr>
              <a:spLocks noChangeArrowheads="1"/>
            </p:cNvSpPr>
            <p:nvPr/>
          </p:nvSpPr>
          <p:spPr bwMode="auto">
            <a:xfrm>
              <a:off x="366" y="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西</a:t>
              </a:r>
            </a:p>
          </p:txBody>
        </p:sp>
        <p:sp>
          <p:nvSpPr>
            <p:cNvPr id="15533" name="Rectangle 55"/>
            <p:cNvSpPr>
              <a:spLocks noChangeArrowheads="1"/>
            </p:cNvSpPr>
            <p:nvPr/>
          </p:nvSpPr>
          <p:spPr bwMode="auto">
            <a:xfrm>
              <a:off x="134" y="24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南</a:t>
              </a:r>
            </a:p>
          </p:txBody>
        </p:sp>
      </p:grpSp>
      <p:sp>
        <p:nvSpPr>
          <p:cNvPr id="15378" name="Rectangle 26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79" name="Rectangle 27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0" name="Rectangle 28"/>
          <p:cNvSpPr>
            <a:spLocks noChangeArrowheads="1"/>
          </p:cNvSpPr>
          <p:nvPr/>
        </p:nvSpPr>
        <p:spPr bwMode="auto">
          <a:xfrm>
            <a:off x="4640263" y="2592388"/>
            <a:ext cx="69850" cy="18399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1" name="Rectangle 29"/>
          <p:cNvSpPr>
            <a:spLocks noChangeArrowheads="1"/>
          </p:cNvSpPr>
          <p:nvPr/>
        </p:nvSpPr>
        <p:spPr bwMode="auto">
          <a:xfrm>
            <a:off x="4789488" y="4240213"/>
            <a:ext cx="76200" cy="1738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2" name="Rectangle 30"/>
          <p:cNvSpPr>
            <a:spLocks noChangeArrowheads="1"/>
          </p:cNvSpPr>
          <p:nvPr/>
        </p:nvSpPr>
        <p:spPr bwMode="auto">
          <a:xfrm>
            <a:off x="4181475" y="4191000"/>
            <a:ext cx="46038" cy="16414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3" name="Rectangle 31"/>
          <p:cNvSpPr>
            <a:spLocks noChangeArrowheads="1"/>
          </p:cNvSpPr>
          <p:nvPr/>
        </p:nvSpPr>
        <p:spPr bwMode="auto">
          <a:xfrm>
            <a:off x="4027488" y="5756275"/>
            <a:ext cx="83820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4" name="Rectangle 32"/>
          <p:cNvSpPr>
            <a:spLocks noChangeArrowheads="1"/>
          </p:cNvSpPr>
          <p:nvPr/>
        </p:nvSpPr>
        <p:spPr bwMode="auto">
          <a:xfrm>
            <a:off x="4110038" y="4300538"/>
            <a:ext cx="838200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5" name="Rectangle 33"/>
          <p:cNvSpPr>
            <a:spLocks noChangeArrowheads="1"/>
          </p:cNvSpPr>
          <p:nvPr/>
        </p:nvSpPr>
        <p:spPr bwMode="auto">
          <a:xfrm>
            <a:off x="4713288" y="4303713"/>
            <a:ext cx="61912" cy="2444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6" name="Rectangle 34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7" name="Rectangle 35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8" name="Rectangle 36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89" name="Rectangle 37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0" name="Rectangle 38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1" name="Rectangle 39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2" name="Rectangle 40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3" name="Rectangle 41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4" name="Rectangle 42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5" name="Rectangle 43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6" name="Rectangle 44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7" name="Rectangle 45"/>
          <p:cNvSpPr>
            <a:spLocks noChangeArrowheads="1"/>
          </p:cNvSpPr>
          <p:nvPr/>
        </p:nvSpPr>
        <p:spPr bwMode="auto">
          <a:xfrm>
            <a:off x="4640263" y="2592388"/>
            <a:ext cx="69850" cy="18399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8" name="Rectangle 46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399" name="Rectangle 47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0" name="Rectangle 48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1" name="Rectangle 49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2" name="Rectangle 50"/>
          <p:cNvSpPr>
            <a:spLocks noChangeArrowheads="1"/>
          </p:cNvSpPr>
          <p:nvPr/>
        </p:nvSpPr>
        <p:spPr bwMode="auto">
          <a:xfrm>
            <a:off x="4110038" y="4300538"/>
            <a:ext cx="838200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3" name="Rectangle 51"/>
          <p:cNvSpPr>
            <a:spLocks noChangeArrowheads="1"/>
          </p:cNvSpPr>
          <p:nvPr/>
        </p:nvSpPr>
        <p:spPr bwMode="auto">
          <a:xfrm>
            <a:off x="4640263" y="2592388"/>
            <a:ext cx="69850" cy="18399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4" name="Rectangle 52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5" name="Rectangle 53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6" name="Rectangle 54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7" name="Rectangle 55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8" name="Rectangle 56"/>
          <p:cNvSpPr>
            <a:spLocks noChangeArrowheads="1"/>
          </p:cNvSpPr>
          <p:nvPr/>
        </p:nvSpPr>
        <p:spPr bwMode="auto">
          <a:xfrm>
            <a:off x="4789488" y="4240213"/>
            <a:ext cx="76200" cy="1738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09" name="Rectangle 57"/>
          <p:cNvSpPr>
            <a:spLocks noChangeArrowheads="1"/>
          </p:cNvSpPr>
          <p:nvPr/>
        </p:nvSpPr>
        <p:spPr bwMode="auto">
          <a:xfrm>
            <a:off x="4110038" y="4300538"/>
            <a:ext cx="838200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0" name="Rectangle 58"/>
          <p:cNvSpPr>
            <a:spLocks noChangeArrowheads="1"/>
          </p:cNvSpPr>
          <p:nvPr/>
        </p:nvSpPr>
        <p:spPr bwMode="auto">
          <a:xfrm>
            <a:off x="4640263" y="2592388"/>
            <a:ext cx="69850" cy="18399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1" name="Rectangle 59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2" name="Rectangle 60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3" name="Rectangle 61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4" name="Rectangle 62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5" name="Rectangle 63"/>
          <p:cNvSpPr>
            <a:spLocks noChangeArrowheads="1"/>
          </p:cNvSpPr>
          <p:nvPr/>
        </p:nvSpPr>
        <p:spPr bwMode="auto">
          <a:xfrm>
            <a:off x="4181475" y="4191000"/>
            <a:ext cx="46038" cy="16414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6" name="Rectangle 64"/>
          <p:cNvSpPr>
            <a:spLocks noChangeArrowheads="1"/>
          </p:cNvSpPr>
          <p:nvPr/>
        </p:nvSpPr>
        <p:spPr bwMode="auto">
          <a:xfrm>
            <a:off x="4789488" y="4240213"/>
            <a:ext cx="76200" cy="1738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7" name="Rectangle 65"/>
          <p:cNvSpPr>
            <a:spLocks noChangeArrowheads="1"/>
          </p:cNvSpPr>
          <p:nvPr/>
        </p:nvSpPr>
        <p:spPr bwMode="auto">
          <a:xfrm>
            <a:off x="4110038" y="4300538"/>
            <a:ext cx="838200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8" name="Rectangle 66"/>
          <p:cNvSpPr>
            <a:spLocks noChangeArrowheads="1"/>
          </p:cNvSpPr>
          <p:nvPr/>
        </p:nvSpPr>
        <p:spPr bwMode="auto">
          <a:xfrm>
            <a:off x="4640263" y="2592388"/>
            <a:ext cx="69850" cy="18399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19" name="Rectangle 67"/>
          <p:cNvSpPr>
            <a:spLocks noChangeArrowheads="1"/>
          </p:cNvSpPr>
          <p:nvPr/>
        </p:nvSpPr>
        <p:spPr bwMode="auto">
          <a:xfrm>
            <a:off x="4262438" y="2635250"/>
            <a:ext cx="609600" cy="1889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20" name="Rectangle 68"/>
          <p:cNvSpPr>
            <a:spLocks noChangeArrowheads="1"/>
          </p:cNvSpPr>
          <p:nvPr/>
        </p:nvSpPr>
        <p:spPr bwMode="auto">
          <a:xfrm>
            <a:off x="4779963" y="1128713"/>
            <a:ext cx="79375" cy="1652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21" name="Rectangle 69"/>
          <p:cNvSpPr>
            <a:spLocks noChangeArrowheads="1"/>
          </p:cNvSpPr>
          <p:nvPr/>
        </p:nvSpPr>
        <p:spPr bwMode="auto">
          <a:xfrm>
            <a:off x="4162425" y="1227138"/>
            <a:ext cx="93663" cy="15621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5422" name="Rectangle 70"/>
          <p:cNvSpPr>
            <a:spLocks noChangeArrowheads="1"/>
          </p:cNvSpPr>
          <p:nvPr/>
        </p:nvSpPr>
        <p:spPr bwMode="auto">
          <a:xfrm>
            <a:off x="4249738" y="1225550"/>
            <a:ext cx="600075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5423" name="Group 80"/>
          <p:cNvGrpSpPr>
            <a:grpSpLocks/>
          </p:cNvGrpSpPr>
          <p:nvPr/>
        </p:nvGrpSpPr>
        <p:grpSpPr bwMode="auto">
          <a:xfrm>
            <a:off x="4027488" y="1128713"/>
            <a:ext cx="920750" cy="4849812"/>
            <a:chOff x="2537" y="711"/>
            <a:chExt cx="580" cy="3055"/>
          </a:xfrm>
        </p:grpSpPr>
        <p:sp>
          <p:nvSpPr>
            <p:cNvPr id="15520" name="Rectangle 71"/>
            <p:cNvSpPr>
              <a:spLocks noChangeArrowheads="1"/>
            </p:cNvSpPr>
            <p:nvPr/>
          </p:nvSpPr>
          <p:spPr bwMode="auto">
            <a:xfrm>
              <a:off x="2537" y="3626"/>
              <a:ext cx="528" cy="27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1" name="Rectangle 72"/>
            <p:cNvSpPr>
              <a:spLocks noChangeArrowheads="1"/>
            </p:cNvSpPr>
            <p:nvPr/>
          </p:nvSpPr>
          <p:spPr bwMode="auto">
            <a:xfrm>
              <a:off x="2634" y="2640"/>
              <a:ext cx="29" cy="1034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2" name="Rectangle 73"/>
            <p:cNvSpPr>
              <a:spLocks noChangeArrowheads="1"/>
            </p:cNvSpPr>
            <p:nvPr/>
          </p:nvSpPr>
          <p:spPr bwMode="auto">
            <a:xfrm>
              <a:off x="3017" y="2671"/>
              <a:ext cx="48" cy="1095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3" name="Rectangle 74"/>
            <p:cNvSpPr>
              <a:spLocks noChangeArrowheads="1"/>
            </p:cNvSpPr>
            <p:nvPr/>
          </p:nvSpPr>
          <p:spPr bwMode="auto">
            <a:xfrm>
              <a:off x="2589" y="2709"/>
              <a:ext cx="528" cy="27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4" name="Rectangle 75"/>
            <p:cNvSpPr>
              <a:spLocks noChangeArrowheads="1"/>
            </p:cNvSpPr>
            <p:nvPr/>
          </p:nvSpPr>
          <p:spPr bwMode="auto">
            <a:xfrm>
              <a:off x="2923" y="1633"/>
              <a:ext cx="44" cy="1159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5" name="Rectangle 76"/>
            <p:cNvSpPr>
              <a:spLocks noChangeArrowheads="1"/>
            </p:cNvSpPr>
            <p:nvPr/>
          </p:nvSpPr>
          <p:spPr bwMode="auto">
            <a:xfrm>
              <a:off x="2685" y="1660"/>
              <a:ext cx="384" cy="119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6" name="Rectangle 77"/>
            <p:cNvSpPr>
              <a:spLocks noChangeArrowheads="1"/>
            </p:cNvSpPr>
            <p:nvPr/>
          </p:nvSpPr>
          <p:spPr bwMode="auto">
            <a:xfrm>
              <a:off x="3011" y="711"/>
              <a:ext cx="50" cy="1041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7" name="Rectangle 78"/>
            <p:cNvSpPr>
              <a:spLocks noChangeArrowheads="1"/>
            </p:cNvSpPr>
            <p:nvPr/>
          </p:nvSpPr>
          <p:spPr bwMode="auto">
            <a:xfrm>
              <a:off x="2622" y="773"/>
              <a:ext cx="59" cy="984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528" name="Rectangle 79"/>
            <p:cNvSpPr>
              <a:spLocks noChangeArrowheads="1"/>
            </p:cNvSpPr>
            <p:nvPr/>
          </p:nvSpPr>
          <p:spPr bwMode="auto">
            <a:xfrm>
              <a:off x="2677" y="772"/>
              <a:ext cx="378" cy="55"/>
            </a:xfrm>
            <a:prstGeom prst="rect">
              <a:avLst/>
            </a:prstGeom>
            <a:solidFill>
              <a:srgbClr val="C0C0C0"/>
            </a:solidFill>
            <a:ln w="381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5424" name="Line 81"/>
          <p:cNvSpPr>
            <a:spLocks noChangeShapeType="1"/>
          </p:cNvSpPr>
          <p:nvPr/>
        </p:nvSpPr>
        <p:spPr bwMode="auto">
          <a:xfrm>
            <a:off x="4203700" y="2722563"/>
            <a:ext cx="798513" cy="476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25" name="Line 82"/>
          <p:cNvSpPr>
            <a:spLocks noChangeShapeType="1"/>
          </p:cNvSpPr>
          <p:nvPr/>
        </p:nvSpPr>
        <p:spPr bwMode="auto">
          <a:xfrm flipV="1">
            <a:off x="4219575" y="1878013"/>
            <a:ext cx="3175" cy="854075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27" name="Line 84"/>
          <p:cNvSpPr>
            <a:spLocks noChangeShapeType="1"/>
          </p:cNvSpPr>
          <p:nvPr/>
        </p:nvSpPr>
        <p:spPr bwMode="auto">
          <a:xfrm flipV="1">
            <a:off x="4217988" y="1236663"/>
            <a:ext cx="769937" cy="15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29" name="Line 89"/>
          <p:cNvSpPr>
            <a:spLocks noChangeShapeType="1"/>
          </p:cNvSpPr>
          <p:nvPr/>
        </p:nvSpPr>
        <p:spPr bwMode="auto">
          <a:xfrm flipH="1" flipV="1">
            <a:off x="4822825" y="1238250"/>
            <a:ext cx="0" cy="7620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0" name="Line 90"/>
          <p:cNvSpPr>
            <a:spLocks noChangeShapeType="1"/>
          </p:cNvSpPr>
          <p:nvPr/>
        </p:nvSpPr>
        <p:spPr bwMode="auto">
          <a:xfrm flipV="1">
            <a:off x="4818063" y="1533525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1" name="Line 91"/>
          <p:cNvSpPr>
            <a:spLocks noChangeShapeType="1"/>
          </p:cNvSpPr>
          <p:nvPr/>
        </p:nvSpPr>
        <p:spPr bwMode="auto">
          <a:xfrm flipV="1">
            <a:off x="4829175" y="1990725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2" name="Line 92"/>
          <p:cNvSpPr>
            <a:spLocks noChangeShapeType="1"/>
          </p:cNvSpPr>
          <p:nvPr/>
        </p:nvSpPr>
        <p:spPr bwMode="auto">
          <a:xfrm flipV="1">
            <a:off x="4818063" y="1533525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3" name="Line 93"/>
          <p:cNvSpPr>
            <a:spLocks noChangeShapeType="1"/>
          </p:cNvSpPr>
          <p:nvPr/>
        </p:nvSpPr>
        <p:spPr bwMode="auto">
          <a:xfrm flipV="1">
            <a:off x="4829175" y="1990725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4" name="Line 94"/>
          <p:cNvSpPr>
            <a:spLocks noChangeShapeType="1"/>
          </p:cNvSpPr>
          <p:nvPr/>
        </p:nvSpPr>
        <p:spPr bwMode="auto">
          <a:xfrm flipH="1" flipV="1">
            <a:off x="4824413" y="1241425"/>
            <a:ext cx="0" cy="7620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5" name="Line 95"/>
          <p:cNvSpPr>
            <a:spLocks noChangeShapeType="1"/>
          </p:cNvSpPr>
          <p:nvPr/>
        </p:nvSpPr>
        <p:spPr bwMode="auto">
          <a:xfrm flipV="1">
            <a:off x="4819650" y="1536700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6" name="Line 96"/>
          <p:cNvSpPr>
            <a:spLocks noChangeShapeType="1"/>
          </p:cNvSpPr>
          <p:nvPr/>
        </p:nvSpPr>
        <p:spPr bwMode="auto">
          <a:xfrm flipV="1">
            <a:off x="4830763" y="1993900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7" name="Line 97"/>
          <p:cNvSpPr>
            <a:spLocks noChangeShapeType="1"/>
          </p:cNvSpPr>
          <p:nvPr/>
        </p:nvSpPr>
        <p:spPr bwMode="auto">
          <a:xfrm flipV="1">
            <a:off x="4217988" y="1236663"/>
            <a:ext cx="769937" cy="15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8" name="Line 98"/>
          <p:cNvSpPr>
            <a:spLocks noChangeShapeType="1"/>
          </p:cNvSpPr>
          <p:nvPr/>
        </p:nvSpPr>
        <p:spPr bwMode="auto">
          <a:xfrm flipH="1" flipV="1">
            <a:off x="4824413" y="1241425"/>
            <a:ext cx="0" cy="7620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39" name="Line 99"/>
          <p:cNvSpPr>
            <a:spLocks noChangeShapeType="1"/>
          </p:cNvSpPr>
          <p:nvPr/>
        </p:nvSpPr>
        <p:spPr bwMode="auto">
          <a:xfrm flipV="1">
            <a:off x="4819650" y="1536700"/>
            <a:ext cx="2159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0" name="Line 100"/>
          <p:cNvSpPr>
            <a:spLocks noChangeShapeType="1"/>
          </p:cNvSpPr>
          <p:nvPr/>
        </p:nvSpPr>
        <p:spPr bwMode="auto">
          <a:xfrm flipV="1">
            <a:off x="4830763" y="1993900"/>
            <a:ext cx="2159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1" name="Line 102"/>
          <p:cNvSpPr>
            <a:spLocks noChangeShapeType="1"/>
          </p:cNvSpPr>
          <p:nvPr/>
        </p:nvSpPr>
        <p:spPr bwMode="auto">
          <a:xfrm flipV="1">
            <a:off x="4217988" y="1236663"/>
            <a:ext cx="769937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2" name="Line 103"/>
          <p:cNvSpPr>
            <a:spLocks noChangeShapeType="1"/>
          </p:cNvSpPr>
          <p:nvPr/>
        </p:nvSpPr>
        <p:spPr bwMode="auto">
          <a:xfrm flipH="1" flipV="1">
            <a:off x="4816475" y="1250950"/>
            <a:ext cx="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3" name="Line 104"/>
          <p:cNvSpPr>
            <a:spLocks noChangeShapeType="1"/>
          </p:cNvSpPr>
          <p:nvPr/>
        </p:nvSpPr>
        <p:spPr bwMode="auto">
          <a:xfrm flipV="1">
            <a:off x="3986213" y="1522413"/>
            <a:ext cx="21590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4" name="Line 105"/>
          <p:cNvSpPr>
            <a:spLocks noChangeShapeType="1"/>
          </p:cNvSpPr>
          <p:nvPr/>
        </p:nvSpPr>
        <p:spPr bwMode="auto">
          <a:xfrm flipV="1">
            <a:off x="4830763" y="1993900"/>
            <a:ext cx="2159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6" name="Line 118"/>
          <p:cNvSpPr>
            <a:spLocks noChangeShapeType="1"/>
          </p:cNvSpPr>
          <p:nvPr/>
        </p:nvSpPr>
        <p:spPr bwMode="auto">
          <a:xfrm>
            <a:off x="4722813" y="3000375"/>
            <a:ext cx="11112" cy="15271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47" name="Line 119"/>
          <p:cNvSpPr>
            <a:spLocks noChangeShapeType="1"/>
          </p:cNvSpPr>
          <p:nvPr/>
        </p:nvSpPr>
        <p:spPr bwMode="auto">
          <a:xfrm flipV="1">
            <a:off x="4724400" y="3011488"/>
            <a:ext cx="279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56" name="Line 129"/>
          <p:cNvSpPr>
            <a:spLocks noChangeShapeType="1"/>
          </p:cNvSpPr>
          <p:nvPr/>
        </p:nvSpPr>
        <p:spPr bwMode="auto">
          <a:xfrm flipV="1">
            <a:off x="4822825" y="2308225"/>
            <a:ext cx="0" cy="417513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57" name="Line 130"/>
          <p:cNvSpPr>
            <a:spLocks noChangeShapeType="1"/>
          </p:cNvSpPr>
          <p:nvPr/>
        </p:nvSpPr>
        <p:spPr bwMode="auto">
          <a:xfrm flipV="1">
            <a:off x="4818063" y="2311400"/>
            <a:ext cx="228600" cy="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58" name="Line 131"/>
          <p:cNvSpPr>
            <a:spLocks noChangeShapeType="1"/>
          </p:cNvSpPr>
          <p:nvPr/>
        </p:nvSpPr>
        <p:spPr bwMode="auto">
          <a:xfrm flipV="1">
            <a:off x="4008438" y="1881188"/>
            <a:ext cx="217487" cy="317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59" name="Line 132"/>
          <p:cNvSpPr>
            <a:spLocks noChangeShapeType="1"/>
          </p:cNvSpPr>
          <p:nvPr/>
        </p:nvSpPr>
        <p:spPr bwMode="auto">
          <a:xfrm flipH="1" flipV="1">
            <a:off x="4014788" y="2292350"/>
            <a:ext cx="200025" cy="1588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63" name="文字方塊 17"/>
          <p:cNvSpPr txBox="1">
            <a:spLocks noChangeArrowheads="1"/>
          </p:cNvSpPr>
          <p:nvPr/>
        </p:nvSpPr>
        <p:spPr bwMode="auto">
          <a:xfrm>
            <a:off x="4954588" y="4527550"/>
            <a:ext cx="5476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6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466" name="文字方塊 17"/>
          <p:cNvSpPr txBox="1">
            <a:spLocks noChangeArrowheads="1"/>
          </p:cNvSpPr>
          <p:nvPr/>
        </p:nvSpPr>
        <p:spPr bwMode="auto">
          <a:xfrm>
            <a:off x="4954588" y="4527550"/>
            <a:ext cx="5476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6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471" name="Line 119"/>
          <p:cNvSpPr>
            <a:spLocks noChangeShapeType="1"/>
          </p:cNvSpPr>
          <p:nvPr/>
        </p:nvSpPr>
        <p:spPr bwMode="auto">
          <a:xfrm flipV="1">
            <a:off x="4724400" y="3011488"/>
            <a:ext cx="2794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74" name="Line 119"/>
          <p:cNvSpPr>
            <a:spLocks noChangeShapeType="1"/>
          </p:cNvSpPr>
          <p:nvPr/>
        </p:nvSpPr>
        <p:spPr bwMode="auto">
          <a:xfrm flipV="1">
            <a:off x="4724400" y="3011488"/>
            <a:ext cx="2794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78" name="Line 129"/>
          <p:cNvSpPr>
            <a:spLocks noChangeShapeType="1"/>
          </p:cNvSpPr>
          <p:nvPr/>
        </p:nvSpPr>
        <p:spPr bwMode="auto">
          <a:xfrm flipV="1">
            <a:off x="4822825" y="2308225"/>
            <a:ext cx="0" cy="417513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79" name="Line 130"/>
          <p:cNvSpPr>
            <a:spLocks noChangeShapeType="1"/>
          </p:cNvSpPr>
          <p:nvPr/>
        </p:nvSpPr>
        <p:spPr bwMode="auto">
          <a:xfrm flipV="1">
            <a:off x="4818063" y="2311400"/>
            <a:ext cx="228600" cy="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80" name="Line 82"/>
          <p:cNvSpPr>
            <a:spLocks noChangeShapeType="1"/>
          </p:cNvSpPr>
          <p:nvPr/>
        </p:nvSpPr>
        <p:spPr bwMode="auto">
          <a:xfrm flipV="1">
            <a:off x="4219575" y="1863725"/>
            <a:ext cx="0" cy="86836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81" name="Line 129"/>
          <p:cNvSpPr>
            <a:spLocks noChangeShapeType="1"/>
          </p:cNvSpPr>
          <p:nvPr/>
        </p:nvSpPr>
        <p:spPr bwMode="auto">
          <a:xfrm flipV="1">
            <a:off x="4822825" y="2290763"/>
            <a:ext cx="3175" cy="434975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82" name="Line 130"/>
          <p:cNvSpPr>
            <a:spLocks noChangeShapeType="1"/>
          </p:cNvSpPr>
          <p:nvPr/>
        </p:nvSpPr>
        <p:spPr bwMode="auto">
          <a:xfrm flipV="1">
            <a:off x="4818063" y="2311400"/>
            <a:ext cx="228600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483" name="Line 104"/>
          <p:cNvSpPr>
            <a:spLocks noChangeShapeType="1"/>
          </p:cNvSpPr>
          <p:nvPr/>
        </p:nvSpPr>
        <p:spPr bwMode="auto">
          <a:xfrm flipH="1" flipV="1">
            <a:off x="4216400" y="1223963"/>
            <a:ext cx="3175" cy="3175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圖片 3"/>
          <p:cNvPicPr preferRelativeResize="0"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0"/>
            <a:ext cx="6858000" cy="99060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17410" name="文字方塊 4"/>
          <p:cNvSpPr txBox="1">
            <a:spLocks noChangeArrowheads="1"/>
          </p:cNvSpPr>
          <p:nvPr/>
        </p:nvSpPr>
        <p:spPr bwMode="auto">
          <a:xfrm>
            <a:off x="4994275" y="30654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8</a:t>
            </a:r>
          </a:p>
        </p:txBody>
      </p:sp>
      <p:sp>
        <p:nvSpPr>
          <p:cNvPr id="17411" name="文字方塊 5"/>
          <p:cNvSpPr txBox="1">
            <a:spLocks noChangeArrowheads="1"/>
          </p:cNvSpPr>
          <p:nvPr/>
        </p:nvSpPr>
        <p:spPr bwMode="auto">
          <a:xfrm>
            <a:off x="5000625" y="3481388"/>
            <a:ext cx="54768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8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12" name="文字方塊 6"/>
          <p:cNvSpPr txBox="1">
            <a:spLocks noChangeArrowheads="1"/>
          </p:cNvSpPr>
          <p:nvPr/>
        </p:nvSpPr>
        <p:spPr bwMode="auto">
          <a:xfrm>
            <a:off x="4994275" y="3913188"/>
            <a:ext cx="5492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7</a:t>
            </a:r>
          </a:p>
        </p:txBody>
      </p:sp>
      <p:sp>
        <p:nvSpPr>
          <p:cNvPr id="17413" name="文字方塊 11"/>
          <p:cNvSpPr txBox="1">
            <a:spLocks noChangeArrowheads="1"/>
          </p:cNvSpPr>
          <p:nvPr/>
        </p:nvSpPr>
        <p:spPr bwMode="auto">
          <a:xfrm>
            <a:off x="5121275" y="14652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一仁</a:t>
            </a:r>
          </a:p>
        </p:txBody>
      </p:sp>
      <p:sp>
        <p:nvSpPr>
          <p:cNvPr id="17414" name="文字方塊 12"/>
          <p:cNvSpPr txBox="1">
            <a:spLocks noChangeArrowheads="1"/>
          </p:cNvSpPr>
          <p:nvPr/>
        </p:nvSpPr>
        <p:spPr bwMode="auto">
          <a:xfrm>
            <a:off x="5162550" y="1881188"/>
            <a:ext cx="549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二仁</a:t>
            </a:r>
          </a:p>
        </p:txBody>
      </p:sp>
      <p:sp>
        <p:nvSpPr>
          <p:cNvPr id="17415" name="文字方塊 13"/>
          <p:cNvSpPr txBox="1">
            <a:spLocks noChangeArrowheads="1"/>
          </p:cNvSpPr>
          <p:nvPr/>
        </p:nvSpPr>
        <p:spPr bwMode="auto">
          <a:xfrm>
            <a:off x="5157788" y="2312988"/>
            <a:ext cx="5476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三仁</a:t>
            </a:r>
          </a:p>
        </p:txBody>
      </p:sp>
      <p:sp>
        <p:nvSpPr>
          <p:cNvPr id="17416" name="文字方塊 17"/>
          <p:cNvSpPr txBox="1">
            <a:spLocks noChangeArrowheads="1"/>
          </p:cNvSpPr>
          <p:nvPr/>
        </p:nvSpPr>
        <p:spPr bwMode="auto">
          <a:xfrm>
            <a:off x="5167313" y="4603750"/>
            <a:ext cx="549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6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17" name="文字方塊 18"/>
          <p:cNvSpPr txBox="1">
            <a:spLocks noChangeArrowheads="1"/>
          </p:cNvSpPr>
          <p:nvPr/>
        </p:nvSpPr>
        <p:spPr bwMode="auto">
          <a:xfrm>
            <a:off x="5172075" y="50212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5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18" name="文字方塊 19"/>
          <p:cNvSpPr txBox="1">
            <a:spLocks noChangeArrowheads="1"/>
          </p:cNvSpPr>
          <p:nvPr/>
        </p:nvSpPr>
        <p:spPr bwMode="auto">
          <a:xfrm>
            <a:off x="5167313" y="545306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4</a:t>
            </a:r>
          </a:p>
        </p:txBody>
      </p:sp>
      <p:sp>
        <p:nvSpPr>
          <p:cNvPr id="17419" name="文字方塊 23"/>
          <p:cNvSpPr txBox="1">
            <a:spLocks noChangeArrowheads="1"/>
          </p:cNvSpPr>
          <p:nvPr/>
        </p:nvSpPr>
        <p:spPr bwMode="auto">
          <a:xfrm>
            <a:off x="3876675" y="4619625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3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20" name="文字方塊 24"/>
          <p:cNvSpPr txBox="1">
            <a:spLocks noChangeArrowheads="1"/>
          </p:cNvSpPr>
          <p:nvPr/>
        </p:nvSpPr>
        <p:spPr bwMode="auto">
          <a:xfrm>
            <a:off x="3883025" y="5035550"/>
            <a:ext cx="5476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2</a:t>
            </a:r>
            <a:endParaRPr kumimoji="0" lang="zh-TW" altLang="en-US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21" name="文字方塊 25"/>
          <p:cNvSpPr txBox="1">
            <a:spLocks noChangeArrowheads="1"/>
          </p:cNvSpPr>
          <p:nvPr/>
        </p:nvSpPr>
        <p:spPr bwMode="auto">
          <a:xfrm>
            <a:off x="3876675" y="5467350"/>
            <a:ext cx="549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1</a:t>
            </a:r>
          </a:p>
        </p:txBody>
      </p:sp>
      <p:sp>
        <p:nvSpPr>
          <p:cNvPr id="17422" name="文字方塊 26"/>
          <p:cNvSpPr txBox="1">
            <a:spLocks noChangeArrowheads="1"/>
          </p:cNvSpPr>
          <p:nvPr/>
        </p:nvSpPr>
        <p:spPr bwMode="auto">
          <a:xfrm>
            <a:off x="3876675" y="1460500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一信</a:t>
            </a:r>
          </a:p>
        </p:txBody>
      </p:sp>
      <p:sp>
        <p:nvSpPr>
          <p:cNvPr id="17423" name="文字方塊 27"/>
          <p:cNvSpPr txBox="1">
            <a:spLocks noChangeArrowheads="1"/>
          </p:cNvSpPr>
          <p:nvPr/>
        </p:nvSpPr>
        <p:spPr bwMode="auto">
          <a:xfrm>
            <a:off x="3883025" y="1876425"/>
            <a:ext cx="547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二信</a:t>
            </a:r>
          </a:p>
        </p:txBody>
      </p:sp>
      <p:sp>
        <p:nvSpPr>
          <p:cNvPr id="17424" name="文字方塊 28"/>
          <p:cNvSpPr txBox="1">
            <a:spLocks noChangeArrowheads="1"/>
          </p:cNvSpPr>
          <p:nvPr/>
        </p:nvSpPr>
        <p:spPr bwMode="auto">
          <a:xfrm>
            <a:off x="3876675" y="2308225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三信</a:t>
            </a:r>
            <a:endParaRPr kumimoji="0" lang="en-US" altLang="zh-TW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25" name="文字方塊 76"/>
          <p:cNvSpPr txBox="1">
            <a:spLocks noChangeArrowheads="1"/>
          </p:cNvSpPr>
          <p:nvPr/>
        </p:nvSpPr>
        <p:spPr bwMode="auto">
          <a:xfrm>
            <a:off x="2862263" y="2928937"/>
            <a:ext cx="5476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 dirty="0">
                <a:latin typeface="標楷體" pitchFamily="65" charset="-120"/>
                <a:ea typeface="標楷體" pitchFamily="65" charset="-120"/>
              </a:rPr>
              <a:t>9</a:t>
            </a:r>
            <a:endParaRPr kumimoji="0" lang="zh-TW" altLang="en-US" sz="1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26" name="文字方塊 83"/>
          <p:cNvSpPr txBox="1">
            <a:spLocks noChangeArrowheads="1"/>
          </p:cNvSpPr>
          <p:nvPr/>
        </p:nvSpPr>
        <p:spPr bwMode="auto">
          <a:xfrm>
            <a:off x="2847500" y="3155951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 dirty="0">
                <a:latin typeface="標楷體" pitchFamily="65" charset="-120"/>
                <a:ea typeface="標楷體" pitchFamily="65" charset="-120"/>
              </a:rPr>
              <a:t>10</a:t>
            </a:r>
            <a:endParaRPr kumimoji="0" lang="zh-TW" altLang="en-US" sz="1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427" name="文字方塊 84"/>
          <p:cNvSpPr txBox="1">
            <a:spLocks noChangeArrowheads="1"/>
          </p:cNvSpPr>
          <p:nvPr/>
        </p:nvSpPr>
        <p:spPr bwMode="auto">
          <a:xfrm>
            <a:off x="2854325" y="3352800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 dirty="0">
                <a:latin typeface="標楷體" pitchFamily="65" charset="-120"/>
                <a:ea typeface="標楷體" pitchFamily="65" charset="-120"/>
              </a:rPr>
              <a:t>9</a:t>
            </a:r>
          </a:p>
        </p:txBody>
      </p:sp>
      <p:sp>
        <p:nvSpPr>
          <p:cNvPr id="17428" name="文字方塊 85"/>
          <p:cNvSpPr txBox="1">
            <a:spLocks noChangeArrowheads="1"/>
          </p:cNvSpPr>
          <p:nvPr/>
        </p:nvSpPr>
        <p:spPr bwMode="auto">
          <a:xfrm>
            <a:off x="2854325" y="3567113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10</a:t>
            </a:r>
          </a:p>
        </p:txBody>
      </p:sp>
      <p:sp>
        <p:nvSpPr>
          <p:cNvPr id="17429" name="文字方塊 86"/>
          <p:cNvSpPr txBox="1">
            <a:spLocks noChangeArrowheads="1"/>
          </p:cNvSpPr>
          <p:nvPr/>
        </p:nvSpPr>
        <p:spPr bwMode="auto">
          <a:xfrm>
            <a:off x="2863850" y="3779838"/>
            <a:ext cx="549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9</a:t>
            </a:r>
          </a:p>
        </p:txBody>
      </p:sp>
      <p:grpSp>
        <p:nvGrpSpPr>
          <p:cNvPr id="17431" name="Group 60"/>
          <p:cNvGrpSpPr>
            <a:grpSpLocks/>
          </p:cNvGrpSpPr>
          <p:nvPr/>
        </p:nvGrpSpPr>
        <p:grpSpPr bwMode="auto">
          <a:xfrm>
            <a:off x="212725" y="0"/>
            <a:ext cx="1268413" cy="1289050"/>
            <a:chOff x="134" y="0"/>
            <a:chExt cx="799" cy="812"/>
          </a:xfrm>
        </p:grpSpPr>
        <p:sp>
          <p:nvSpPr>
            <p:cNvPr id="17742" name="AutoShape 61"/>
            <p:cNvSpPr>
              <a:spLocks noChangeArrowheads="1"/>
            </p:cNvSpPr>
            <p:nvPr/>
          </p:nvSpPr>
          <p:spPr bwMode="auto">
            <a:xfrm>
              <a:off x="389" y="226"/>
              <a:ext cx="293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2138 w 21600"/>
                <a:gd name="T13" fmla="*/ 8640 h 21600"/>
                <a:gd name="T14" fmla="*/ 19462 w 21600"/>
                <a:gd name="T15" fmla="*/ 1296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743" name="Rectangle 62"/>
            <p:cNvSpPr>
              <a:spLocks noChangeArrowheads="1"/>
            </p:cNvSpPr>
            <p:nvPr/>
          </p:nvSpPr>
          <p:spPr bwMode="auto">
            <a:xfrm>
              <a:off x="380" y="519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東</a:t>
              </a:r>
            </a:p>
          </p:txBody>
        </p:sp>
        <p:sp>
          <p:nvSpPr>
            <p:cNvPr id="17744" name="Rectangle 63"/>
            <p:cNvSpPr>
              <a:spLocks noChangeArrowheads="1"/>
            </p:cNvSpPr>
            <p:nvPr/>
          </p:nvSpPr>
          <p:spPr bwMode="auto">
            <a:xfrm>
              <a:off x="607" y="243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北</a:t>
              </a:r>
            </a:p>
          </p:txBody>
        </p:sp>
        <p:sp>
          <p:nvSpPr>
            <p:cNvPr id="17745" name="Rectangle 64"/>
            <p:cNvSpPr>
              <a:spLocks noChangeArrowheads="1"/>
            </p:cNvSpPr>
            <p:nvPr/>
          </p:nvSpPr>
          <p:spPr bwMode="auto">
            <a:xfrm>
              <a:off x="366" y="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西</a:t>
              </a:r>
            </a:p>
          </p:txBody>
        </p:sp>
        <p:sp>
          <p:nvSpPr>
            <p:cNvPr id="17746" name="Rectangle 65"/>
            <p:cNvSpPr>
              <a:spLocks noChangeArrowheads="1"/>
            </p:cNvSpPr>
            <p:nvPr/>
          </p:nvSpPr>
          <p:spPr bwMode="auto">
            <a:xfrm>
              <a:off x="134" y="24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南</a:t>
              </a:r>
            </a:p>
          </p:txBody>
        </p:sp>
      </p:grpSp>
      <p:sp>
        <p:nvSpPr>
          <p:cNvPr id="17435" name="Rectangle 35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36" name="Rectangle 36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37" name="Rectangle 37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38" name="Rectangle 38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39" name="Rectangle 39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0" name="Rectangle 40"/>
          <p:cNvSpPr>
            <a:spLocks noChangeArrowheads="1"/>
          </p:cNvSpPr>
          <p:nvPr/>
        </p:nvSpPr>
        <p:spPr bwMode="auto">
          <a:xfrm>
            <a:off x="5011738" y="4378325"/>
            <a:ext cx="73025" cy="15509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1" name="Rectangle 41"/>
          <p:cNvSpPr>
            <a:spLocks noChangeArrowheads="1"/>
          </p:cNvSpPr>
          <p:nvPr/>
        </p:nvSpPr>
        <p:spPr bwMode="auto">
          <a:xfrm>
            <a:off x="4883150" y="5880100"/>
            <a:ext cx="68263" cy="1987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2" name="Rectangle 42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3" name="Rectangle 43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4" name="Rectangle 44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5" name="Rectangle 45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6" name="Rectangle 46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7" name="Rectangle 47"/>
          <p:cNvSpPr>
            <a:spLocks noChangeArrowheads="1"/>
          </p:cNvSpPr>
          <p:nvPr/>
        </p:nvSpPr>
        <p:spPr bwMode="auto">
          <a:xfrm flipV="1">
            <a:off x="4838700" y="5135563"/>
            <a:ext cx="288925" cy="746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8" name="Rectangle 48"/>
          <p:cNvSpPr>
            <a:spLocks noChangeArrowheads="1"/>
          </p:cNvSpPr>
          <p:nvPr/>
        </p:nvSpPr>
        <p:spPr bwMode="auto">
          <a:xfrm flipV="1">
            <a:off x="4851400" y="5213350"/>
            <a:ext cx="50800" cy="7810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49" name="Rectangle 49"/>
          <p:cNvSpPr>
            <a:spLocks noChangeArrowheads="1"/>
          </p:cNvSpPr>
          <p:nvPr/>
        </p:nvSpPr>
        <p:spPr bwMode="auto">
          <a:xfrm flipV="1">
            <a:off x="4889500" y="5943600"/>
            <a:ext cx="371475" cy="1047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0" name="Rectangle 50"/>
          <p:cNvSpPr>
            <a:spLocks noChangeArrowheads="1"/>
          </p:cNvSpPr>
          <p:nvPr/>
        </p:nvSpPr>
        <p:spPr bwMode="auto">
          <a:xfrm flipV="1">
            <a:off x="4424363" y="5859463"/>
            <a:ext cx="523875" cy="539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1" name="Rectangle 51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2" name="Rectangle 52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3" name="Rectangle 53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4" name="Rectangle 54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5" name="Rectangle 55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6" name="Rectangle 56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7" name="Rectangle 57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8" name="Rectangle 58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59" name="Rectangle 59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0" name="Rectangle 60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1" name="Rectangle 61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2" name="Rectangle 62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3" name="Rectangle 63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4" name="Rectangle 64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5" name="Rectangle 65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6" name="Rectangle 66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7" name="Rectangle 67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8" name="Rectangle 68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69" name="Rectangle 69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0" name="Rectangle 70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1" name="Rectangle 71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2" name="Rectangle 72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3" name="Rectangle 73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4" name="Rectangle 74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5" name="Rectangle 75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6" name="Rectangle 76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7" name="Rectangle 77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8" name="Rectangle 78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79" name="Rectangle 79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0" name="Rectangle 80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1" name="Rectangle 81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2" name="Rectangle 82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3" name="Rectangle 83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4" name="Rectangle 84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5" name="Rectangle 85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6" name="Rectangle 86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7" name="Rectangle 87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8" name="Rectangle 88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89" name="Rectangle 89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0" name="Rectangle 90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1" name="Rectangle 91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2" name="Rectangle 92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3" name="Rectangle 93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4" name="Rectangle 94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5" name="Rectangle 95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6" name="Rectangle 96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7" name="Rectangle 97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8" name="Rectangle 98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99" name="Rectangle 99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0" name="Rectangle 100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1" name="Rectangle 101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2" name="Rectangle 102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3" name="Rectangle 103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4" name="Rectangle 104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5" name="Rectangle 105"/>
          <p:cNvSpPr>
            <a:spLocks noChangeArrowheads="1"/>
          </p:cNvSpPr>
          <p:nvPr/>
        </p:nvSpPr>
        <p:spPr bwMode="auto">
          <a:xfrm>
            <a:off x="5011738" y="4378325"/>
            <a:ext cx="73025" cy="15509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6" name="Rectangle 106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7" name="Rectangle 107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8" name="Rectangle 108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09" name="Rectangle 109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0" name="Rectangle 110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1" name="Rectangle 111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2" name="Rectangle 112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3" name="Rectangle 113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4" name="Rectangle 114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5" name="Rectangle 115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6" name="Rectangle 116"/>
          <p:cNvSpPr>
            <a:spLocks noChangeArrowheads="1"/>
          </p:cNvSpPr>
          <p:nvPr/>
        </p:nvSpPr>
        <p:spPr bwMode="auto">
          <a:xfrm flipV="1">
            <a:off x="4838700" y="5135563"/>
            <a:ext cx="288925" cy="746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7" name="Rectangle 117"/>
          <p:cNvSpPr>
            <a:spLocks noChangeArrowheads="1"/>
          </p:cNvSpPr>
          <p:nvPr/>
        </p:nvSpPr>
        <p:spPr bwMode="auto">
          <a:xfrm>
            <a:off x="5011738" y="4378325"/>
            <a:ext cx="73025" cy="15509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8" name="Rectangle 118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19" name="Rectangle 119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0" name="Rectangle 120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1" name="Rectangle 121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2" name="Rectangle 122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3" name="Rectangle 123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4" name="Rectangle 124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5" name="Rectangle 125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6" name="Rectangle 126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7" name="Rectangle 127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8" name="Rectangle 128"/>
          <p:cNvSpPr>
            <a:spLocks noChangeArrowheads="1"/>
          </p:cNvSpPr>
          <p:nvPr/>
        </p:nvSpPr>
        <p:spPr bwMode="auto">
          <a:xfrm flipV="1">
            <a:off x="4851400" y="5213350"/>
            <a:ext cx="50800" cy="7810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29" name="Rectangle 129"/>
          <p:cNvSpPr>
            <a:spLocks noChangeArrowheads="1"/>
          </p:cNvSpPr>
          <p:nvPr/>
        </p:nvSpPr>
        <p:spPr bwMode="auto">
          <a:xfrm flipV="1">
            <a:off x="4838700" y="5135563"/>
            <a:ext cx="288925" cy="746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0" name="Rectangle 130"/>
          <p:cNvSpPr>
            <a:spLocks noChangeArrowheads="1"/>
          </p:cNvSpPr>
          <p:nvPr/>
        </p:nvSpPr>
        <p:spPr bwMode="auto">
          <a:xfrm>
            <a:off x="5011738" y="4378325"/>
            <a:ext cx="73025" cy="15509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1" name="Rectangle 131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2" name="Rectangle 132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3" name="Rectangle 133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4" name="Rectangle 134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5" name="Rectangle 135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6" name="Rectangle 136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7" name="Rectangle 137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8" name="Rectangle 138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39" name="Rectangle 139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0" name="Rectangle 140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1" name="Rectangle 141"/>
          <p:cNvSpPr>
            <a:spLocks noChangeArrowheads="1"/>
          </p:cNvSpPr>
          <p:nvPr/>
        </p:nvSpPr>
        <p:spPr bwMode="auto">
          <a:xfrm flipV="1">
            <a:off x="4851400" y="5213350"/>
            <a:ext cx="50800" cy="7810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2" name="Rectangle 142"/>
          <p:cNvSpPr>
            <a:spLocks noChangeArrowheads="1"/>
          </p:cNvSpPr>
          <p:nvPr/>
        </p:nvSpPr>
        <p:spPr bwMode="auto">
          <a:xfrm flipV="1">
            <a:off x="4838700" y="5135563"/>
            <a:ext cx="288925" cy="746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3" name="Rectangle 143"/>
          <p:cNvSpPr>
            <a:spLocks noChangeArrowheads="1"/>
          </p:cNvSpPr>
          <p:nvPr/>
        </p:nvSpPr>
        <p:spPr bwMode="auto">
          <a:xfrm>
            <a:off x="5011738" y="4378325"/>
            <a:ext cx="73025" cy="15509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4" name="Rectangle 144"/>
          <p:cNvSpPr>
            <a:spLocks noChangeArrowheads="1"/>
          </p:cNvSpPr>
          <p:nvPr/>
        </p:nvSpPr>
        <p:spPr bwMode="auto">
          <a:xfrm flipV="1">
            <a:off x="3149600" y="4356100"/>
            <a:ext cx="466725" cy="889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5" name="Rectangle 145"/>
          <p:cNvSpPr>
            <a:spLocks noChangeArrowheads="1"/>
          </p:cNvSpPr>
          <p:nvPr/>
        </p:nvSpPr>
        <p:spPr bwMode="auto">
          <a:xfrm>
            <a:off x="4398963" y="4335463"/>
            <a:ext cx="52387" cy="15509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6" name="Rectangle 146"/>
          <p:cNvSpPr>
            <a:spLocks noChangeArrowheads="1"/>
          </p:cNvSpPr>
          <p:nvPr/>
        </p:nvSpPr>
        <p:spPr bwMode="auto">
          <a:xfrm flipV="1">
            <a:off x="4441825" y="4348163"/>
            <a:ext cx="720725" cy="936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7" name="Rectangle 147"/>
          <p:cNvSpPr>
            <a:spLocks noChangeArrowheads="1"/>
          </p:cNvSpPr>
          <p:nvPr/>
        </p:nvSpPr>
        <p:spPr bwMode="auto">
          <a:xfrm>
            <a:off x="4876800" y="267017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8" name="Rectangle 148"/>
          <p:cNvSpPr>
            <a:spLocks noChangeArrowheads="1"/>
          </p:cNvSpPr>
          <p:nvPr/>
        </p:nvSpPr>
        <p:spPr bwMode="auto">
          <a:xfrm flipV="1">
            <a:off x="4927600" y="2767013"/>
            <a:ext cx="268288" cy="428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49" name="Rectangle 149"/>
          <p:cNvSpPr>
            <a:spLocks noChangeArrowheads="1"/>
          </p:cNvSpPr>
          <p:nvPr/>
        </p:nvSpPr>
        <p:spPr bwMode="auto">
          <a:xfrm>
            <a:off x="3375025" y="2770188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50" name="Rectangle 150"/>
          <p:cNvSpPr>
            <a:spLocks noChangeArrowheads="1"/>
          </p:cNvSpPr>
          <p:nvPr/>
        </p:nvSpPr>
        <p:spPr bwMode="auto">
          <a:xfrm>
            <a:off x="4395788" y="1316038"/>
            <a:ext cx="58737" cy="14478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51" name="Rectangle 151"/>
          <p:cNvSpPr>
            <a:spLocks noChangeArrowheads="1"/>
          </p:cNvSpPr>
          <p:nvPr/>
        </p:nvSpPr>
        <p:spPr bwMode="auto">
          <a:xfrm flipV="1">
            <a:off x="4491038" y="1319213"/>
            <a:ext cx="515937" cy="65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52" name="Rectangle 152"/>
          <p:cNvSpPr>
            <a:spLocks noChangeArrowheads="1"/>
          </p:cNvSpPr>
          <p:nvPr/>
        </p:nvSpPr>
        <p:spPr bwMode="auto">
          <a:xfrm>
            <a:off x="5022850" y="1203325"/>
            <a:ext cx="58738" cy="17430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53" name="Rectangle 153"/>
          <p:cNvSpPr>
            <a:spLocks noChangeArrowheads="1"/>
          </p:cNvSpPr>
          <p:nvPr/>
        </p:nvSpPr>
        <p:spPr bwMode="auto">
          <a:xfrm flipV="1">
            <a:off x="5011738" y="1225550"/>
            <a:ext cx="222250" cy="428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555" name="Line 171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56" name="Line 172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58" name="Line 175"/>
          <p:cNvSpPr>
            <a:spLocks noChangeShapeType="1"/>
          </p:cNvSpPr>
          <p:nvPr/>
        </p:nvSpPr>
        <p:spPr bwMode="auto">
          <a:xfrm flipV="1">
            <a:off x="3405188" y="2871788"/>
            <a:ext cx="3175" cy="1560512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60" name="Line 177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61" name="Line 178"/>
          <p:cNvSpPr>
            <a:spLocks noChangeShapeType="1"/>
          </p:cNvSpPr>
          <p:nvPr/>
        </p:nvSpPr>
        <p:spPr bwMode="auto">
          <a:xfrm flipV="1">
            <a:off x="4268788" y="1577975"/>
            <a:ext cx="179387" cy="15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64" name="Line 181"/>
          <p:cNvSpPr>
            <a:spLocks noChangeShapeType="1"/>
          </p:cNvSpPr>
          <p:nvPr/>
        </p:nvSpPr>
        <p:spPr bwMode="auto">
          <a:xfrm flipV="1">
            <a:off x="3403600" y="2874963"/>
            <a:ext cx="1044575" cy="1587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65" name="Line 182"/>
          <p:cNvSpPr>
            <a:spLocks noChangeShapeType="1"/>
          </p:cNvSpPr>
          <p:nvPr/>
        </p:nvSpPr>
        <p:spPr bwMode="auto">
          <a:xfrm flipH="1" flipV="1">
            <a:off x="3101975" y="4425950"/>
            <a:ext cx="307975" cy="1588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70" name="Line 187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72" name="Line 189"/>
          <p:cNvSpPr>
            <a:spLocks noChangeShapeType="1"/>
          </p:cNvSpPr>
          <p:nvPr/>
        </p:nvSpPr>
        <p:spPr bwMode="auto">
          <a:xfrm>
            <a:off x="4914900" y="3149600"/>
            <a:ext cx="4763" cy="2019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73" name="Line 190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82" name="Line 204"/>
          <p:cNvSpPr>
            <a:spLocks noChangeShapeType="1"/>
          </p:cNvSpPr>
          <p:nvPr/>
        </p:nvSpPr>
        <p:spPr bwMode="auto">
          <a:xfrm flipH="1" flipV="1">
            <a:off x="4833938" y="5089525"/>
            <a:ext cx="220662" cy="1588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83" name="Line 206"/>
          <p:cNvSpPr>
            <a:spLocks noChangeShapeType="1"/>
          </p:cNvSpPr>
          <p:nvPr/>
        </p:nvSpPr>
        <p:spPr bwMode="auto">
          <a:xfrm>
            <a:off x="4914900" y="3149600"/>
            <a:ext cx="4763" cy="2019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85" name="Line 209"/>
          <p:cNvSpPr>
            <a:spLocks noChangeShapeType="1"/>
          </p:cNvSpPr>
          <p:nvPr/>
        </p:nvSpPr>
        <p:spPr bwMode="auto">
          <a:xfrm>
            <a:off x="4914900" y="3149600"/>
            <a:ext cx="4763" cy="20193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91" name="Line 232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94" name="Line 235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598" name="Line 239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03" name="Line 244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04" name="Line 245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09" name="Line 250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11" name="Line 252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16" name="Line 257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17" name="Line 258"/>
          <p:cNvSpPr>
            <a:spLocks noChangeShapeType="1"/>
          </p:cNvSpPr>
          <p:nvPr/>
        </p:nvSpPr>
        <p:spPr bwMode="auto">
          <a:xfrm flipH="1" flipV="1">
            <a:off x="3101975" y="4425950"/>
            <a:ext cx="307975" cy="1588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19" name="Line 260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24" name="Line 265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25" name="Line 266"/>
          <p:cNvSpPr>
            <a:spLocks noChangeShapeType="1"/>
          </p:cNvSpPr>
          <p:nvPr/>
        </p:nvSpPr>
        <p:spPr bwMode="auto">
          <a:xfrm flipV="1">
            <a:off x="3405188" y="2871788"/>
            <a:ext cx="3175" cy="1560512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26" name="Line 267"/>
          <p:cNvSpPr>
            <a:spLocks noChangeShapeType="1"/>
          </p:cNvSpPr>
          <p:nvPr/>
        </p:nvSpPr>
        <p:spPr bwMode="auto">
          <a:xfrm flipH="1" flipV="1">
            <a:off x="3101975" y="4425950"/>
            <a:ext cx="307975" cy="15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28" name="Line 269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33" name="Line 274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34" name="Line 275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35" name="Line 276"/>
          <p:cNvSpPr>
            <a:spLocks noChangeShapeType="1"/>
          </p:cNvSpPr>
          <p:nvPr/>
        </p:nvSpPr>
        <p:spPr bwMode="auto">
          <a:xfrm flipV="1">
            <a:off x="3403600" y="2874963"/>
            <a:ext cx="1044575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39" name="Line 326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46" name="Line 335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49" name="Line 338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0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3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4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5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7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58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61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62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66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67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72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73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77" name="Line 340"/>
          <p:cNvSpPr>
            <a:spLocks noChangeShapeType="1"/>
          </p:cNvSpPr>
          <p:nvPr/>
        </p:nvSpPr>
        <p:spPr bwMode="auto">
          <a:xfrm flipH="1" flipV="1">
            <a:off x="4921249" y="1244599"/>
            <a:ext cx="3177" cy="4921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79" name="Line 339"/>
          <p:cNvSpPr>
            <a:spLocks noChangeShapeType="1"/>
          </p:cNvSpPr>
          <p:nvPr/>
        </p:nvSpPr>
        <p:spPr bwMode="auto">
          <a:xfrm>
            <a:off x="4911725" y="1247775"/>
            <a:ext cx="330200" cy="47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80" name="Line 342"/>
          <p:cNvSpPr>
            <a:spLocks noChangeShapeType="1"/>
          </p:cNvSpPr>
          <p:nvPr/>
        </p:nvSpPr>
        <p:spPr bwMode="auto">
          <a:xfrm>
            <a:off x="4935538" y="1682750"/>
            <a:ext cx="266700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82" name="Line 274"/>
          <p:cNvSpPr>
            <a:spLocks noChangeShapeType="1"/>
          </p:cNvSpPr>
          <p:nvPr/>
        </p:nvSpPr>
        <p:spPr bwMode="auto">
          <a:xfrm flipV="1">
            <a:off x="4919663" y="3152775"/>
            <a:ext cx="23018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83" name="Line 208"/>
          <p:cNvSpPr>
            <a:spLocks noChangeShapeType="1"/>
          </p:cNvSpPr>
          <p:nvPr/>
        </p:nvSpPr>
        <p:spPr bwMode="auto">
          <a:xfrm flipH="1" flipV="1">
            <a:off x="4751386" y="5184775"/>
            <a:ext cx="201614" cy="47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93" name="Line 178"/>
          <p:cNvSpPr>
            <a:spLocks noChangeShapeType="1"/>
          </p:cNvSpPr>
          <p:nvPr/>
        </p:nvSpPr>
        <p:spPr bwMode="auto">
          <a:xfrm flipV="1">
            <a:off x="4268788" y="1577975"/>
            <a:ext cx="179387" cy="15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94" name="Line 326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96" name="Line 178"/>
          <p:cNvSpPr>
            <a:spLocks noChangeShapeType="1"/>
          </p:cNvSpPr>
          <p:nvPr/>
        </p:nvSpPr>
        <p:spPr bwMode="auto">
          <a:xfrm flipV="1">
            <a:off x="4268788" y="1577975"/>
            <a:ext cx="179387" cy="15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697" name="Line 326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00" name="Line 178"/>
          <p:cNvSpPr>
            <a:spLocks noChangeShapeType="1"/>
          </p:cNvSpPr>
          <p:nvPr/>
        </p:nvSpPr>
        <p:spPr bwMode="auto">
          <a:xfrm flipV="1">
            <a:off x="4268788" y="1577975"/>
            <a:ext cx="179387" cy="1588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01" name="Line 326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02" name="Line 276"/>
          <p:cNvSpPr>
            <a:spLocks noChangeShapeType="1"/>
          </p:cNvSpPr>
          <p:nvPr/>
        </p:nvSpPr>
        <p:spPr bwMode="auto">
          <a:xfrm flipV="1">
            <a:off x="3403600" y="2874963"/>
            <a:ext cx="1044575" cy="1587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05" name="Line 178"/>
          <p:cNvSpPr>
            <a:spLocks noChangeShapeType="1"/>
          </p:cNvSpPr>
          <p:nvPr/>
        </p:nvSpPr>
        <p:spPr bwMode="auto">
          <a:xfrm flipV="1">
            <a:off x="4268788" y="1577975"/>
            <a:ext cx="179387" cy="1588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06" name="Line 326"/>
          <p:cNvSpPr>
            <a:spLocks noChangeShapeType="1"/>
          </p:cNvSpPr>
          <p:nvPr/>
        </p:nvSpPr>
        <p:spPr bwMode="auto">
          <a:xfrm flipV="1">
            <a:off x="4443413" y="1576388"/>
            <a:ext cx="0" cy="1298575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16" name="Line 269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22" name="Line 269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27" name="Line 266"/>
          <p:cNvSpPr>
            <a:spLocks noChangeShapeType="1"/>
          </p:cNvSpPr>
          <p:nvPr/>
        </p:nvSpPr>
        <p:spPr bwMode="auto">
          <a:xfrm flipV="1">
            <a:off x="3405188" y="2871788"/>
            <a:ext cx="3175" cy="1560512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29" name="Line 269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34" name="Line 267"/>
          <p:cNvSpPr>
            <a:spLocks noChangeShapeType="1"/>
          </p:cNvSpPr>
          <p:nvPr/>
        </p:nvSpPr>
        <p:spPr bwMode="auto">
          <a:xfrm flipH="1" flipV="1">
            <a:off x="3101975" y="4425950"/>
            <a:ext cx="307975" cy="1588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35" name="Line 266"/>
          <p:cNvSpPr>
            <a:spLocks noChangeShapeType="1"/>
          </p:cNvSpPr>
          <p:nvPr/>
        </p:nvSpPr>
        <p:spPr bwMode="auto">
          <a:xfrm flipV="1">
            <a:off x="3405188" y="2871788"/>
            <a:ext cx="3175" cy="1560512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737" name="Line 269"/>
          <p:cNvSpPr>
            <a:spLocks noChangeShapeType="1"/>
          </p:cNvSpPr>
          <p:nvPr/>
        </p:nvSpPr>
        <p:spPr bwMode="auto">
          <a:xfrm>
            <a:off x="3192463" y="3940175"/>
            <a:ext cx="204787" cy="3175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文字方塊 5"/>
          <p:cNvSpPr txBox="1">
            <a:spLocks noChangeArrowheads="1"/>
          </p:cNvSpPr>
          <p:nvPr/>
        </p:nvSpPr>
        <p:spPr bwMode="auto">
          <a:xfrm>
            <a:off x="4632325" y="1533525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一忠</a:t>
            </a:r>
          </a:p>
        </p:txBody>
      </p:sp>
      <p:sp>
        <p:nvSpPr>
          <p:cNvPr id="18436" name="文字方塊 6"/>
          <p:cNvSpPr txBox="1">
            <a:spLocks noChangeArrowheads="1"/>
          </p:cNvSpPr>
          <p:nvPr/>
        </p:nvSpPr>
        <p:spPr bwMode="auto">
          <a:xfrm>
            <a:off x="4638675" y="1976438"/>
            <a:ext cx="547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一孝</a:t>
            </a:r>
          </a:p>
        </p:txBody>
      </p:sp>
      <p:sp>
        <p:nvSpPr>
          <p:cNvPr id="18437" name="文字方塊 7"/>
          <p:cNvSpPr txBox="1">
            <a:spLocks noChangeArrowheads="1"/>
          </p:cNvSpPr>
          <p:nvPr/>
        </p:nvSpPr>
        <p:spPr bwMode="auto">
          <a:xfrm>
            <a:off x="4632325" y="2371725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二忠</a:t>
            </a:r>
            <a:endParaRPr kumimoji="0" lang="en-US" altLang="zh-TW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8" name="文字方塊 8"/>
          <p:cNvSpPr txBox="1">
            <a:spLocks noChangeArrowheads="1"/>
          </p:cNvSpPr>
          <p:nvPr/>
        </p:nvSpPr>
        <p:spPr bwMode="auto">
          <a:xfrm>
            <a:off x="4632325" y="3124200"/>
            <a:ext cx="5492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二孝</a:t>
            </a:r>
          </a:p>
        </p:txBody>
      </p:sp>
      <p:sp>
        <p:nvSpPr>
          <p:cNvPr id="18439" name="文字方塊 9"/>
          <p:cNvSpPr txBox="1">
            <a:spLocks noChangeArrowheads="1"/>
          </p:cNvSpPr>
          <p:nvPr/>
        </p:nvSpPr>
        <p:spPr bwMode="auto">
          <a:xfrm>
            <a:off x="4638675" y="3540125"/>
            <a:ext cx="5476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三忠</a:t>
            </a:r>
          </a:p>
        </p:txBody>
      </p:sp>
      <p:sp>
        <p:nvSpPr>
          <p:cNvPr id="18440" name="文字方塊 10"/>
          <p:cNvSpPr txBox="1">
            <a:spLocks noChangeArrowheads="1"/>
          </p:cNvSpPr>
          <p:nvPr/>
        </p:nvSpPr>
        <p:spPr bwMode="auto">
          <a:xfrm>
            <a:off x="4632325" y="3971925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三孝</a:t>
            </a:r>
            <a:endParaRPr kumimoji="0" lang="en-US" altLang="zh-TW" sz="1200" b="1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41" name="文字方塊 11"/>
          <p:cNvSpPr txBox="1">
            <a:spLocks noChangeArrowheads="1"/>
          </p:cNvSpPr>
          <p:nvPr/>
        </p:nvSpPr>
        <p:spPr bwMode="auto">
          <a:xfrm>
            <a:off x="4638675" y="4678363"/>
            <a:ext cx="5476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200" b="1">
                <a:latin typeface="標楷體" pitchFamily="65" charset="-120"/>
                <a:ea typeface="標楷體" pitchFamily="65" charset="-120"/>
              </a:rPr>
              <a:t>11</a:t>
            </a:r>
          </a:p>
        </p:txBody>
      </p:sp>
      <p:sp>
        <p:nvSpPr>
          <p:cNvPr id="18442" name="文字方塊 12"/>
          <p:cNvSpPr txBox="1">
            <a:spLocks noChangeArrowheads="1"/>
          </p:cNvSpPr>
          <p:nvPr/>
        </p:nvSpPr>
        <p:spPr bwMode="auto">
          <a:xfrm>
            <a:off x="4632325" y="5114925"/>
            <a:ext cx="5492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kumimoji="0" lang="en-US" altLang="zh-TW" sz="1200" b="1" dirty="0">
                <a:latin typeface="標楷體" pitchFamily="65" charset="-120"/>
                <a:ea typeface="標楷體" pitchFamily="65" charset="-120"/>
              </a:rPr>
              <a:t>11</a:t>
            </a:r>
            <a:endParaRPr kumimoji="0" lang="zh-TW" altLang="en-US" sz="12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43" name="文字方塊 13"/>
          <p:cNvSpPr txBox="1">
            <a:spLocks noChangeArrowheads="1"/>
          </p:cNvSpPr>
          <p:nvPr/>
        </p:nvSpPr>
        <p:spPr bwMode="auto">
          <a:xfrm>
            <a:off x="4632325" y="5521325"/>
            <a:ext cx="5492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200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kumimoji="0" lang="en-US" altLang="zh-TW" sz="1200" b="1" dirty="0">
                <a:latin typeface="標楷體" pitchFamily="65" charset="-120"/>
                <a:ea typeface="標楷體" pitchFamily="65" charset="-120"/>
              </a:rPr>
              <a:t>11</a:t>
            </a:r>
          </a:p>
        </p:txBody>
      </p:sp>
      <p:grpSp>
        <p:nvGrpSpPr>
          <p:cNvPr id="18444" name="Group 29"/>
          <p:cNvGrpSpPr>
            <a:grpSpLocks/>
          </p:cNvGrpSpPr>
          <p:nvPr/>
        </p:nvGrpSpPr>
        <p:grpSpPr bwMode="auto">
          <a:xfrm>
            <a:off x="212725" y="0"/>
            <a:ext cx="1268413" cy="1289050"/>
            <a:chOff x="134" y="0"/>
            <a:chExt cx="799" cy="812"/>
          </a:xfrm>
        </p:grpSpPr>
        <p:sp>
          <p:nvSpPr>
            <p:cNvPr id="18587" name="AutoShape 30"/>
            <p:cNvSpPr>
              <a:spLocks noChangeArrowheads="1"/>
            </p:cNvSpPr>
            <p:nvPr/>
          </p:nvSpPr>
          <p:spPr bwMode="auto">
            <a:xfrm>
              <a:off x="389" y="226"/>
              <a:ext cx="293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2138 w 21600"/>
                <a:gd name="T13" fmla="*/ 8640 h 21600"/>
                <a:gd name="T14" fmla="*/ 19462 w 21600"/>
                <a:gd name="T15" fmla="*/ 1296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8" name="Rectangle 31"/>
            <p:cNvSpPr>
              <a:spLocks noChangeArrowheads="1"/>
            </p:cNvSpPr>
            <p:nvPr/>
          </p:nvSpPr>
          <p:spPr bwMode="auto">
            <a:xfrm>
              <a:off x="380" y="519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東</a:t>
              </a:r>
            </a:p>
          </p:txBody>
        </p:sp>
        <p:sp>
          <p:nvSpPr>
            <p:cNvPr id="18589" name="Rectangle 32"/>
            <p:cNvSpPr>
              <a:spLocks noChangeArrowheads="1"/>
            </p:cNvSpPr>
            <p:nvPr/>
          </p:nvSpPr>
          <p:spPr bwMode="auto">
            <a:xfrm>
              <a:off x="607" y="243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北</a:t>
              </a:r>
            </a:p>
          </p:txBody>
        </p:sp>
        <p:sp>
          <p:nvSpPr>
            <p:cNvPr id="18590" name="Rectangle 33"/>
            <p:cNvSpPr>
              <a:spLocks noChangeArrowheads="1"/>
            </p:cNvSpPr>
            <p:nvPr/>
          </p:nvSpPr>
          <p:spPr bwMode="auto">
            <a:xfrm>
              <a:off x="366" y="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西</a:t>
              </a:r>
            </a:p>
          </p:txBody>
        </p:sp>
        <p:sp>
          <p:nvSpPr>
            <p:cNvPr id="18591" name="Rectangle 34"/>
            <p:cNvSpPr>
              <a:spLocks noChangeArrowheads="1"/>
            </p:cNvSpPr>
            <p:nvPr/>
          </p:nvSpPr>
          <p:spPr bwMode="auto">
            <a:xfrm>
              <a:off x="134" y="24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南</a:t>
              </a:r>
            </a:p>
          </p:txBody>
        </p:sp>
      </p:grpSp>
      <p:sp>
        <p:nvSpPr>
          <p:cNvPr id="18445" name="Rectangle 22"/>
          <p:cNvSpPr>
            <a:spLocks noChangeArrowheads="1"/>
          </p:cNvSpPr>
          <p:nvPr/>
        </p:nvSpPr>
        <p:spPr bwMode="auto">
          <a:xfrm>
            <a:off x="4521200" y="1189038"/>
            <a:ext cx="80963" cy="4913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6" name="Rectangle 23"/>
          <p:cNvSpPr>
            <a:spLocks noChangeArrowheads="1"/>
          </p:cNvSpPr>
          <p:nvPr/>
        </p:nvSpPr>
        <p:spPr bwMode="auto">
          <a:xfrm flipH="1">
            <a:off x="4462463" y="1231900"/>
            <a:ext cx="360362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7" name="Rectangle 24"/>
          <p:cNvSpPr>
            <a:spLocks noChangeArrowheads="1"/>
          </p:cNvSpPr>
          <p:nvPr/>
        </p:nvSpPr>
        <p:spPr bwMode="auto">
          <a:xfrm flipH="1">
            <a:off x="2895600" y="2794000"/>
            <a:ext cx="1920875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8" name="Rectangle 25"/>
          <p:cNvSpPr>
            <a:spLocks noChangeArrowheads="1"/>
          </p:cNvSpPr>
          <p:nvPr/>
        </p:nvSpPr>
        <p:spPr bwMode="auto">
          <a:xfrm flipH="1">
            <a:off x="3005138" y="3005138"/>
            <a:ext cx="80962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49" name="Rectangle 26"/>
          <p:cNvSpPr>
            <a:spLocks noChangeArrowheads="1"/>
          </p:cNvSpPr>
          <p:nvPr/>
        </p:nvSpPr>
        <p:spPr bwMode="auto">
          <a:xfrm flipH="1">
            <a:off x="2768600" y="4454525"/>
            <a:ext cx="279400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0" name="Rectangle 27"/>
          <p:cNvSpPr>
            <a:spLocks noChangeArrowheads="1"/>
          </p:cNvSpPr>
          <p:nvPr/>
        </p:nvSpPr>
        <p:spPr bwMode="auto">
          <a:xfrm flipH="1">
            <a:off x="4046538" y="5076825"/>
            <a:ext cx="476250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1" name="Rectangle 28"/>
          <p:cNvSpPr>
            <a:spLocks noChangeArrowheads="1"/>
          </p:cNvSpPr>
          <p:nvPr/>
        </p:nvSpPr>
        <p:spPr bwMode="auto">
          <a:xfrm flipH="1">
            <a:off x="4059238" y="5383213"/>
            <a:ext cx="476250" cy="87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2" name="Rectangle 29"/>
          <p:cNvSpPr>
            <a:spLocks noChangeArrowheads="1"/>
          </p:cNvSpPr>
          <p:nvPr/>
        </p:nvSpPr>
        <p:spPr bwMode="auto">
          <a:xfrm flipH="1">
            <a:off x="3441700" y="5086350"/>
            <a:ext cx="608013" cy="3571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3" name="Rectangle 30"/>
          <p:cNvSpPr>
            <a:spLocks noChangeArrowheads="1"/>
          </p:cNvSpPr>
          <p:nvPr/>
        </p:nvSpPr>
        <p:spPr bwMode="auto">
          <a:xfrm flipH="1">
            <a:off x="4540250" y="6002338"/>
            <a:ext cx="307975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4" name="Rectangle 31"/>
          <p:cNvSpPr>
            <a:spLocks noChangeArrowheads="1"/>
          </p:cNvSpPr>
          <p:nvPr/>
        </p:nvSpPr>
        <p:spPr bwMode="auto">
          <a:xfrm>
            <a:off x="4521200" y="1189038"/>
            <a:ext cx="80963" cy="4913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5" name="Rectangle 32"/>
          <p:cNvSpPr>
            <a:spLocks noChangeArrowheads="1"/>
          </p:cNvSpPr>
          <p:nvPr/>
        </p:nvSpPr>
        <p:spPr bwMode="auto">
          <a:xfrm flipH="1">
            <a:off x="4462463" y="1231900"/>
            <a:ext cx="360362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6" name="Rectangle 33"/>
          <p:cNvSpPr>
            <a:spLocks noChangeArrowheads="1"/>
          </p:cNvSpPr>
          <p:nvPr/>
        </p:nvSpPr>
        <p:spPr bwMode="auto">
          <a:xfrm flipH="1">
            <a:off x="3005138" y="3005138"/>
            <a:ext cx="80962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7" name="Rectangle 34"/>
          <p:cNvSpPr>
            <a:spLocks noChangeArrowheads="1"/>
          </p:cNvSpPr>
          <p:nvPr/>
        </p:nvSpPr>
        <p:spPr bwMode="auto">
          <a:xfrm flipH="1">
            <a:off x="4462463" y="1231900"/>
            <a:ext cx="360362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8" name="Rectangle 35"/>
          <p:cNvSpPr>
            <a:spLocks noChangeArrowheads="1"/>
          </p:cNvSpPr>
          <p:nvPr/>
        </p:nvSpPr>
        <p:spPr bwMode="auto">
          <a:xfrm flipH="1">
            <a:off x="2895600" y="2794000"/>
            <a:ext cx="1920875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59" name="Rectangle 36"/>
          <p:cNvSpPr>
            <a:spLocks noChangeArrowheads="1"/>
          </p:cNvSpPr>
          <p:nvPr/>
        </p:nvSpPr>
        <p:spPr bwMode="auto">
          <a:xfrm flipH="1">
            <a:off x="3005138" y="3005138"/>
            <a:ext cx="80962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0" name="Rectangle 37"/>
          <p:cNvSpPr>
            <a:spLocks noChangeArrowheads="1"/>
          </p:cNvSpPr>
          <p:nvPr/>
        </p:nvSpPr>
        <p:spPr bwMode="auto">
          <a:xfrm flipH="1">
            <a:off x="4462463" y="1231900"/>
            <a:ext cx="360362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1" name="Rectangle 38"/>
          <p:cNvSpPr>
            <a:spLocks noChangeArrowheads="1"/>
          </p:cNvSpPr>
          <p:nvPr/>
        </p:nvSpPr>
        <p:spPr bwMode="auto">
          <a:xfrm>
            <a:off x="4521200" y="1189038"/>
            <a:ext cx="80963" cy="49133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2" name="Rectangle 39"/>
          <p:cNvSpPr>
            <a:spLocks noChangeArrowheads="1"/>
          </p:cNvSpPr>
          <p:nvPr/>
        </p:nvSpPr>
        <p:spPr bwMode="auto">
          <a:xfrm flipH="1">
            <a:off x="2895600" y="2794000"/>
            <a:ext cx="1920875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3" name="Rectangle 40"/>
          <p:cNvSpPr>
            <a:spLocks noChangeArrowheads="1"/>
          </p:cNvSpPr>
          <p:nvPr/>
        </p:nvSpPr>
        <p:spPr bwMode="auto">
          <a:xfrm flipH="1">
            <a:off x="3005138" y="3005138"/>
            <a:ext cx="80962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4" name="Rectangle 41"/>
          <p:cNvSpPr>
            <a:spLocks noChangeArrowheads="1"/>
          </p:cNvSpPr>
          <p:nvPr/>
        </p:nvSpPr>
        <p:spPr bwMode="auto">
          <a:xfrm flipH="1">
            <a:off x="4462463" y="1231900"/>
            <a:ext cx="360362" cy="2047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5" name="Rectangle 42"/>
          <p:cNvSpPr>
            <a:spLocks noChangeArrowheads="1"/>
          </p:cNvSpPr>
          <p:nvPr/>
        </p:nvSpPr>
        <p:spPr bwMode="auto">
          <a:xfrm flipH="1">
            <a:off x="2773363" y="4459288"/>
            <a:ext cx="279400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6" name="Rectangle 43"/>
          <p:cNvSpPr>
            <a:spLocks noChangeArrowheads="1"/>
          </p:cNvSpPr>
          <p:nvPr/>
        </p:nvSpPr>
        <p:spPr bwMode="auto">
          <a:xfrm>
            <a:off x="4525963" y="1193800"/>
            <a:ext cx="80962" cy="4913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7" name="Rectangle 44"/>
          <p:cNvSpPr>
            <a:spLocks noChangeArrowheads="1"/>
          </p:cNvSpPr>
          <p:nvPr/>
        </p:nvSpPr>
        <p:spPr bwMode="auto">
          <a:xfrm flipH="1">
            <a:off x="2900363" y="2798763"/>
            <a:ext cx="1920875" cy="2047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8" name="Rectangle 45"/>
          <p:cNvSpPr>
            <a:spLocks noChangeArrowheads="1"/>
          </p:cNvSpPr>
          <p:nvPr/>
        </p:nvSpPr>
        <p:spPr bwMode="auto">
          <a:xfrm flipH="1">
            <a:off x="3009900" y="3009900"/>
            <a:ext cx="80963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69" name="Rectangle 46"/>
          <p:cNvSpPr>
            <a:spLocks noChangeArrowheads="1"/>
          </p:cNvSpPr>
          <p:nvPr/>
        </p:nvSpPr>
        <p:spPr bwMode="auto">
          <a:xfrm flipH="1">
            <a:off x="4467225" y="1236663"/>
            <a:ext cx="360363" cy="2047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0" name="Rectangle 47"/>
          <p:cNvSpPr>
            <a:spLocks noChangeArrowheads="1"/>
          </p:cNvSpPr>
          <p:nvPr/>
        </p:nvSpPr>
        <p:spPr bwMode="auto">
          <a:xfrm flipH="1">
            <a:off x="3441700" y="5086350"/>
            <a:ext cx="608013" cy="3571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1" name="Rectangle 48"/>
          <p:cNvSpPr>
            <a:spLocks noChangeArrowheads="1"/>
          </p:cNvSpPr>
          <p:nvPr/>
        </p:nvSpPr>
        <p:spPr bwMode="auto">
          <a:xfrm flipH="1">
            <a:off x="2773363" y="4459288"/>
            <a:ext cx="279400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2" name="Rectangle 49"/>
          <p:cNvSpPr>
            <a:spLocks noChangeArrowheads="1"/>
          </p:cNvSpPr>
          <p:nvPr/>
        </p:nvSpPr>
        <p:spPr bwMode="auto">
          <a:xfrm>
            <a:off x="4525963" y="1193800"/>
            <a:ext cx="80962" cy="4913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3" name="Rectangle 50"/>
          <p:cNvSpPr>
            <a:spLocks noChangeArrowheads="1"/>
          </p:cNvSpPr>
          <p:nvPr/>
        </p:nvSpPr>
        <p:spPr bwMode="auto">
          <a:xfrm flipH="1">
            <a:off x="2900363" y="2798763"/>
            <a:ext cx="1920875" cy="2047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4" name="Rectangle 51"/>
          <p:cNvSpPr>
            <a:spLocks noChangeArrowheads="1"/>
          </p:cNvSpPr>
          <p:nvPr/>
        </p:nvSpPr>
        <p:spPr bwMode="auto">
          <a:xfrm flipH="1">
            <a:off x="3009900" y="3009900"/>
            <a:ext cx="80963" cy="1555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75" name="Rectangle 52"/>
          <p:cNvSpPr>
            <a:spLocks noChangeArrowheads="1"/>
          </p:cNvSpPr>
          <p:nvPr/>
        </p:nvSpPr>
        <p:spPr bwMode="auto">
          <a:xfrm flipH="1">
            <a:off x="4467225" y="1236663"/>
            <a:ext cx="360363" cy="2047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8476" name="Group 60"/>
          <p:cNvGrpSpPr>
            <a:grpSpLocks/>
          </p:cNvGrpSpPr>
          <p:nvPr/>
        </p:nvGrpSpPr>
        <p:grpSpPr bwMode="auto">
          <a:xfrm>
            <a:off x="2773363" y="1193800"/>
            <a:ext cx="2054225" cy="4913313"/>
            <a:chOff x="1747" y="752"/>
            <a:chExt cx="1294" cy="3095"/>
          </a:xfrm>
        </p:grpSpPr>
        <p:sp>
          <p:nvSpPr>
            <p:cNvPr id="18581" name="Rectangle 54"/>
            <p:cNvSpPr>
              <a:spLocks noChangeArrowheads="1"/>
            </p:cNvSpPr>
            <p:nvPr/>
          </p:nvSpPr>
          <p:spPr bwMode="auto">
            <a:xfrm flipH="1">
              <a:off x="2168" y="3204"/>
              <a:ext cx="383" cy="225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2" name="Rectangle 55"/>
            <p:cNvSpPr>
              <a:spLocks noChangeArrowheads="1"/>
            </p:cNvSpPr>
            <p:nvPr/>
          </p:nvSpPr>
          <p:spPr bwMode="auto">
            <a:xfrm flipH="1">
              <a:off x="1747" y="2809"/>
              <a:ext cx="176" cy="5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3" name="Rectangle 56"/>
            <p:cNvSpPr>
              <a:spLocks noChangeArrowheads="1"/>
            </p:cNvSpPr>
            <p:nvPr/>
          </p:nvSpPr>
          <p:spPr bwMode="auto">
            <a:xfrm>
              <a:off x="2851" y="752"/>
              <a:ext cx="51" cy="3095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4" name="Rectangle 57"/>
            <p:cNvSpPr>
              <a:spLocks noChangeArrowheads="1"/>
            </p:cNvSpPr>
            <p:nvPr/>
          </p:nvSpPr>
          <p:spPr bwMode="auto">
            <a:xfrm flipH="1">
              <a:off x="1827" y="1763"/>
              <a:ext cx="1210" cy="12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5" name="Rectangle 58"/>
            <p:cNvSpPr>
              <a:spLocks noChangeArrowheads="1"/>
            </p:cNvSpPr>
            <p:nvPr/>
          </p:nvSpPr>
          <p:spPr bwMode="auto">
            <a:xfrm flipH="1">
              <a:off x="1896" y="1896"/>
              <a:ext cx="51" cy="980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586" name="Rectangle 59"/>
            <p:cNvSpPr>
              <a:spLocks noChangeArrowheads="1"/>
            </p:cNvSpPr>
            <p:nvPr/>
          </p:nvSpPr>
          <p:spPr bwMode="auto">
            <a:xfrm flipH="1">
              <a:off x="2814" y="779"/>
              <a:ext cx="227" cy="12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8477" name="Line 61"/>
          <p:cNvSpPr>
            <a:spLocks noChangeShapeType="1"/>
          </p:cNvSpPr>
          <p:nvPr/>
        </p:nvSpPr>
        <p:spPr bwMode="auto">
          <a:xfrm flipH="1">
            <a:off x="4556125" y="4794250"/>
            <a:ext cx="6350" cy="1258888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78" name="Line 63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79" name="Line 64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0" name="Line 68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1" name="Line 69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2" name="Line 72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3" name="Line 75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4" name="Line 76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85" name="Line 77"/>
          <p:cNvSpPr>
            <a:spLocks noChangeShapeType="1"/>
          </p:cNvSpPr>
          <p:nvPr/>
        </p:nvSpPr>
        <p:spPr bwMode="auto">
          <a:xfrm flipH="1" flipV="1">
            <a:off x="4543425" y="1316038"/>
            <a:ext cx="9525" cy="7747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94" name="Line 9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95" name="Line 97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498" name="Line 100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00" name="Line 102"/>
          <p:cNvSpPr>
            <a:spLocks noChangeShapeType="1"/>
          </p:cNvSpPr>
          <p:nvPr/>
        </p:nvSpPr>
        <p:spPr bwMode="auto">
          <a:xfrm flipH="1">
            <a:off x="4556125" y="4794250"/>
            <a:ext cx="6350" cy="1258888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02" name="Line 104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04" name="Line 10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05" name="Line 107"/>
          <p:cNvSpPr>
            <a:spLocks noChangeShapeType="1"/>
          </p:cNvSpPr>
          <p:nvPr/>
        </p:nvSpPr>
        <p:spPr bwMode="auto">
          <a:xfrm flipH="1">
            <a:off x="4556125" y="4794250"/>
            <a:ext cx="6350" cy="125888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07" name="Line 109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29" name="Line 131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0" name="Line 132"/>
          <p:cNvSpPr>
            <a:spLocks noChangeShapeType="1"/>
          </p:cNvSpPr>
          <p:nvPr/>
        </p:nvSpPr>
        <p:spPr bwMode="auto">
          <a:xfrm flipH="1" flipV="1">
            <a:off x="4543425" y="1316038"/>
            <a:ext cx="9525" cy="7747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1" name="Line 133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2" name="Line 134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3" name="Line 135"/>
          <p:cNvSpPr>
            <a:spLocks noChangeShapeType="1"/>
          </p:cNvSpPr>
          <p:nvPr/>
        </p:nvSpPr>
        <p:spPr bwMode="auto">
          <a:xfrm flipH="1" flipV="1">
            <a:off x="4543425" y="1316038"/>
            <a:ext cx="9525" cy="7747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4" name="Line 136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5" name="Line 137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6" name="Line 138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7" name="Line 139"/>
          <p:cNvSpPr>
            <a:spLocks noChangeShapeType="1"/>
          </p:cNvSpPr>
          <p:nvPr/>
        </p:nvSpPr>
        <p:spPr bwMode="auto">
          <a:xfrm flipH="1" flipV="1">
            <a:off x="4543425" y="1316038"/>
            <a:ext cx="9525" cy="7747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38" name="Line 10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41" name="Line 10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43" name="Line 107"/>
          <p:cNvSpPr>
            <a:spLocks noChangeShapeType="1"/>
          </p:cNvSpPr>
          <p:nvPr/>
        </p:nvSpPr>
        <p:spPr bwMode="auto">
          <a:xfrm flipH="1">
            <a:off x="4556125" y="4794250"/>
            <a:ext cx="6350" cy="125888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45" name="Line 10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47" name="Line 109"/>
          <p:cNvSpPr>
            <a:spLocks noChangeShapeType="1"/>
          </p:cNvSpPr>
          <p:nvPr/>
        </p:nvSpPr>
        <p:spPr bwMode="auto">
          <a:xfrm flipV="1">
            <a:off x="4552950" y="6049963"/>
            <a:ext cx="303213" cy="317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48" name="Line 107"/>
          <p:cNvSpPr>
            <a:spLocks noChangeShapeType="1"/>
          </p:cNvSpPr>
          <p:nvPr/>
        </p:nvSpPr>
        <p:spPr bwMode="auto">
          <a:xfrm flipH="1">
            <a:off x="4556125" y="4794250"/>
            <a:ext cx="6350" cy="125888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50" name="Line 106"/>
          <p:cNvSpPr>
            <a:spLocks noChangeShapeType="1"/>
          </p:cNvSpPr>
          <p:nvPr/>
        </p:nvSpPr>
        <p:spPr bwMode="auto">
          <a:xfrm>
            <a:off x="4554538" y="4794250"/>
            <a:ext cx="155575" cy="317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2" name="Line 137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3" name="Line 138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4" name="Line 136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5" name="Line 137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6" name="Line 138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7" name="Line 139"/>
          <p:cNvSpPr>
            <a:spLocks noChangeShapeType="1"/>
          </p:cNvSpPr>
          <p:nvPr/>
        </p:nvSpPr>
        <p:spPr bwMode="auto">
          <a:xfrm flipH="1" flipV="1">
            <a:off x="4543425" y="1316038"/>
            <a:ext cx="9525" cy="774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8" name="Line 136"/>
          <p:cNvSpPr>
            <a:spLocks noChangeShapeType="1"/>
          </p:cNvSpPr>
          <p:nvPr/>
        </p:nvSpPr>
        <p:spPr bwMode="auto">
          <a:xfrm>
            <a:off x="4541838" y="1319213"/>
            <a:ext cx="330200" cy="47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79" name="Line 137"/>
          <p:cNvSpPr>
            <a:spLocks noChangeShapeType="1"/>
          </p:cNvSpPr>
          <p:nvPr/>
        </p:nvSpPr>
        <p:spPr bwMode="auto">
          <a:xfrm flipV="1">
            <a:off x="4559300" y="1704975"/>
            <a:ext cx="176213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8580" name="Line 138"/>
          <p:cNvSpPr>
            <a:spLocks noChangeShapeType="1"/>
          </p:cNvSpPr>
          <p:nvPr/>
        </p:nvSpPr>
        <p:spPr bwMode="auto">
          <a:xfrm flipV="1">
            <a:off x="4554538" y="2082800"/>
            <a:ext cx="200025" cy="47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圖片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73025" y="2303463"/>
            <a:ext cx="2295525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/>
            <a:endParaRPr kumimoji="0" lang="en-US" altLang="zh-TW" sz="1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zh-TW" altLang="en-US" sz="1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</a:t>
            </a:r>
            <a:endParaRPr kumimoji="0" lang="en-US" altLang="zh-TW" sz="16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zh-TW" altLang="en-US" sz="1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kumimoji="0"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kumimoji="0"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kumimoji="0"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kumimoji="0" lang="en-US" altLang="zh-TW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kumimoji="0" lang="zh-TW" altLang="en-US" sz="1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、一忠、一孝、一</a:t>
            </a:r>
            <a:r>
              <a:rPr kumimoji="0" lang="zh-TW" altLang="en-US" sz="1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仁</a:t>
            </a:r>
            <a:endParaRPr kumimoji="0" lang="zh-TW" altLang="en-US" sz="1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zh-TW" altLang="en-US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一</a:t>
            </a:r>
            <a:r>
              <a:rPr kumimoji="0"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0" lang="zh-TW" altLang="en-US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kumimoji="0"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6</a:t>
            </a:r>
            <a:endParaRPr kumimoji="0" lang="zh-TW" altLang="en-US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zh-TW" altLang="en-US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zh-TW" altLang="en-US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 一</a:t>
            </a:r>
            <a:r>
              <a:rPr kumimoji="0"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kumimoji="0"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kumimoji="0" lang="en-US" altLang="zh-TW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kumimoji="0" lang="zh-TW" altLang="en-US" sz="1600" b="1" dirty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、一</a:t>
            </a:r>
            <a:r>
              <a:rPr kumimoji="0" lang="zh-TW" altLang="en-US" sz="1600" b="1" dirty="0" smtClean="0">
                <a:solidFill>
                  <a:srgbClr val="6600CC"/>
                </a:solidFill>
                <a:latin typeface="標楷體" pitchFamily="65" charset="-120"/>
                <a:ea typeface="標楷體" pitchFamily="65" charset="-120"/>
              </a:rPr>
              <a:t>信</a:t>
            </a:r>
            <a:endParaRPr kumimoji="0" lang="zh-TW" altLang="en-US" sz="1600" b="1" dirty="0">
              <a:solidFill>
                <a:srgbClr val="66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zh-TW" altLang="en-US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en-US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kumimoji="0" lang="zh-TW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zh-TW" altLang="zh-TW" sz="16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7、一</a:t>
            </a:r>
            <a:r>
              <a:rPr kumimoji="0" lang="zh-TW" altLang="zh-TW" sz="16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8</a:t>
            </a:r>
            <a:endParaRPr kumimoji="0" lang="en-US" altLang="zh-TW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endParaRPr kumimoji="0" lang="en-US" altLang="zh-TW" sz="1600" b="1" dirty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zh-TW" altLang="en-US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kumimoji="0" lang="en-US" altLang="zh-TW" sz="1600" b="1" dirty="0" smtClean="0">
              <a:solidFill>
                <a:srgbClr val="0066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en-US" altLang="zh-TW" sz="1600" b="1" dirty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kumimoji="0" lang="zh-TW" altLang="en-US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kumimoji="0" lang="en-US" altLang="zh-TW" sz="1600" b="1" dirty="0" smtClean="0">
                <a:solidFill>
                  <a:srgbClr val="006600"/>
                </a:solidFill>
                <a:latin typeface="標楷體" pitchFamily="65" charset="-120"/>
                <a:ea typeface="標楷體" pitchFamily="65" charset="-120"/>
              </a:rPr>
              <a:t>1</a:t>
            </a:r>
            <a:endParaRPr kumimoji="0" lang="en-US" altLang="zh-TW" sz="1600" b="1" dirty="0">
              <a:solidFill>
                <a:srgbClr val="663300"/>
              </a:solidFill>
              <a:latin typeface="標楷體" pitchFamily="65" charset="-120"/>
              <a:ea typeface="標楷體" pitchFamily="65" charset="-120"/>
            </a:endParaRPr>
          </a:p>
          <a:p>
            <a:pPr eaLnBrk="0" hangingPunct="0"/>
            <a:r>
              <a:rPr kumimoji="0" lang="en-US" altLang="zh-TW" sz="1600" b="1" dirty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0" lang="en-US" altLang="zh-TW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              </a:t>
            </a:r>
            <a:r>
              <a:rPr kumimoji="0" lang="zh-TW" altLang="zh-TW" sz="1600" b="1" dirty="0" smtClean="0">
                <a:solidFill>
                  <a:srgbClr val="663300"/>
                </a:solidFill>
                <a:latin typeface="標楷體" pitchFamily="65" charset="-120"/>
                <a:ea typeface="標楷體" pitchFamily="65" charset="-120"/>
              </a:rPr>
              <a:t>一11</a:t>
            </a:r>
            <a:endParaRPr kumimoji="0" lang="zh-TW" altLang="zh-TW" sz="1600" b="1" dirty="0">
              <a:solidFill>
                <a:srgbClr val="6633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459" name="AutoShape 33"/>
          <p:cNvSpPr>
            <a:spLocks noChangeArrowheads="1"/>
          </p:cNvSpPr>
          <p:nvPr/>
        </p:nvSpPr>
        <p:spPr bwMode="auto">
          <a:xfrm>
            <a:off x="617538" y="358775"/>
            <a:ext cx="465137" cy="5715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60" name="Rectangle 34"/>
          <p:cNvSpPr>
            <a:spLocks noChangeArrowheads="1"/>
          </p:cNvSpPr>
          <p:nvPr/>
        </p:nvSpPr>
        <p:spPr bwMode="auto">
          <a:xfrm>
            <a:off x="603250" y="823913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東</a:t>
            </a:r>
          </a:p>
        </p:txBody>
      </p:sp>
      <p:sp>
        <p:nvSpPr>
          <p:cNvPr id="19461" name="Rectangle 35"/>
          <p:cNvSpPr>
            <a:spLocks noChangeArrowheads="1"/>
          </p:cNvSpPr>
          <p:nvPr/>
        </p:nvSpPr>
        <p:spPr bwMode="auto">
          <a:xfrm>
            <a:off x="581025" y="7938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西</a:t>
            </a:r>
          </a:p>
        </p:txBody>
      </p:sp>
      <p:sp>
        <p:nvSpPr>
          <p:cNvPr id="19462" name="Rectangle 36"/>
          <p:cNvSpPr>
            <a:spLocks noChangeArrowheads="1"/>
          </p:cNvSpPr>
          <p:nvPr/>
        </p:nvSpPr>
        <p:spPr bwMode="auto">
          <a:xfrm>
            <a:off x="963613" y="385763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北</a:t>
            </a:r>
          </a:p>
        </p:txBody>
      </p:sp>
      <p:sp>
        <p:nvSpPr>
          <p:cNvPr id="19463" name="Rectangle 37"/>
          <p:cNvSpPr>
            <a:spLocks noChangeArrowheads="1"/>
          </p:cNvSpPr>
          <p:nvPr/>
        </p:nvSpPr>
        <p:spPr bwMode="auto">
          <a:xfrm>
            <a:off x="212725" y="388938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南</a:t>
            </a:r>
          </a:p>
        </p:txBody>
      </p:sp>
      <p:sp>
        <p:nvSpPr>
          <p:cNvPr id="19464" name="Rectangle 38"/>
          <p:cNvSpPr>
            <a:spLocks noChangeArrowheads="1"/>
          </p:cNvSpPr>
          <p:nvPr/>
        </p:nvSpPr>
        <p:spPr bwMode="auto">
          <a:xfrm>
            <a:off x="581025" y="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西</a:t>
            </a:r>
          </a:p>
        </p:txBody>
      </p:sp>
      <p:sp>
        <p:nvSpPr>
          <p:cNvPr id="19465" name="Rectangle 39"/>
          <p:cNvSpPr>
            <a:spLocks noChangeArrowheads="1"/>
          </p:cNvSpPr>
          <p:nvPr/>
        </p:nvSpPr>
        <p:spPr bwMode="auto">
          <a:xfrm>
            <a:off x="212725" y="38100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南</a:t>
            </a:r>
          </a:p>
        </p:txBody>
      </p:sp>
      <p:sp>
        <p:nvSpPr>
          <p:cNvPr id="19466" name="Rectangle 40"/>
          <p:cNvSpPr>
            <a:spLocks noChangeArrowheads="1"/>
          </p:cNvSpPr>
          <p:nvPr/>
        </p:nvSpPr>
        <p:spPr bwMode="auto">
          <a:xfrm>
            <a:off x="963613" y="385763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北</a:t>
            </a:r>
          </a:p>
        </p:txBody>
      </p:sp>
      <p:sp>
        <p:nvSpPr>
          <p:cNvPr id="19467" name="Rectangle 41"/>
          <p:cNvSpPr>
            <a:spLocks noChangeArrowheads="1"/>
          </p:cNvSpPr>
          <p:nvPr/>
        </p:nvSpPr>
        <p:spPr bwMode="auto">
          <a:xfrm>
            <a:off x="581025" y="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西</a:t>
            </a:r>
          </a:p>
        </p:txBody>
      </p:sp>
      <p:sp>
        <p:nvSpPr>
          <p:cNvPr id="19468" name="Rectangle 42"/>
          <p:cNvSpPr>
            <a:spLocks noChangeArrowheads="1"/>
          </p:cNvSpPr>
          <p:nvPr/>
        </p:nvSpPr>
        <p:spPr bwMode="auto">
          <a:xfrm>
            <a:off x="212725" y="38100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南</a:t>
            </a:r>
          </a:p>
        </p:txBody>
      </p:sp>
      <p:sp>
        <p:nvSpPr>
          <p:cNvPr id="19469" name="Rectangle 43"/>
          <p:cNvSpPr>
            <a:spLocks noChangeArrowheads="1"/>
          </p:cNvSpPr>
          <p:nvPr/>
        </p:nvSpPr>
        <p:spPr bwMode="auto">
          <a:xfrm>
            <a:off x="603250" y="823913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東</a:t>
            </a:r>
          </a:p>
        </p:txBody>
      </p:sp>
      <p:sp>
        <p:nvSpPr>
          <p:cNvPr id="19470" name="Rectangle 44"/>
          <p:cNvSpPr>
            <a:spLocks noChangeArrowheads="1"/>
          </p:cNvSpPr>
          <p:nvPr/>
        </p:nvSpPr>
        <p:spPr bwMode="auto">
          <a:xfrm>
            <a:off x="963613" y="385763"/>
            <a:ext cx="5175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北</a:t>
            </a:r>
          </a:p>
        </p:txBody>
      </p:sp>
      <p:sp>
        <p:nvSpPr>
          <p:cNvPr id="19471" name="Rectangle 45"/>
          <p:cNvSpPr>
            <a:spLocks noChangeArrowheads="1"/>
          </p:cNvSpPr>
          <p:nvPr/>
        </p:nvSpPr>
        <p:spPr bwMode="auto">
          <a:xfrm>
            <a:off x="581025" y="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西</a:t>
            </a:r>
          </a:p>
        </p:txBody>
      </p:sp>
      <p:sp>
        <p:nvSpPr>
          <p:cNvPr id="19472" name="Rectangle 46"/>
          <p:cNvSpPr>
            <a:spLocks noChangeArrowheads="1"/>
          </p:cNvSpPr>
          <p:nvPr/>
        </p:nvSpPr>
        <p:spPr bwMode="auto">
          <a:xfrm>
            <a:off x="212725" y="381000"/>
            <a:ext cx="5175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TW" altLang="en-US">
                <a:ea typeface="標楷體" pitchFamily="65" charset="-120"/>
              </a:rPr>
              <a:t>南</a:t>
            </a:r>
          </a:p>
        </p:txBody>
      </p:sp>
      <p:grpSp>
        <p:nvGrpSpPr>
          <p:cNvPr id="19473" name="Group 52"/>
          <p:cNvGrpSpPr>
            <a:grpSpLocks/>
          </p:cNvGrpSpPr>
          <p:nvPr/>
        </p:nvGrpSpPr>
        <p:grpSpPr bwMode="auto">
          <a:xfrm>
            <a:off x="212725" y="0"/>
            <a:ext cx="1268413" cy="1289050"/>
            <a:chOff x="134" y="0"/>
            <a:chExt cx="799" cy="812"/>
          </a:xfrm>
        </p:grpSpPr>
        <p:sp>
          <p:nvSpPr>
            <p:cNvPr id="19654" name="AutoShape 47"/>
            <p:cNvSpPr>
              <a:spLocks noChangeArrowheads="1"/>
            </p:cNvSpPr>
            <p:nvPr/>
          </p:nvSpPr>
          <p:spPr bwMode="auto">
            <a:xfrm>
              <a:off x="389" y="226"/>
              <a:ext cx="293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  <a:gd name="T12" fmla="*/ 2138 w 21600"/>
                <a:gd name="T13" fmla="*/ 8640 h 21600"/>
                <a:gd name="T14" fmla="*/ 19462 w 21600"/>
                <a:gd name="T15" fmla="*/ 1296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6480" y="4320"/>
                  </a:lnTo>
                  <a:lnTo>
                    <a:pt x="8640" y="4320"/>
                  </a:lnTo>
                  <a:lnTo>
                    <a:pt x="8640" y="8640"/>
                  </a:lnTo>
                  <a:lnTo>
                    <a:pt x="4320" y="8640"/>
                  </a:lnTo>
                  <a:lnTo>
                    <a:pt x="4320" y="6480"/>
                  </a:lnTo>
                  <a:lnTo>
                    <a:pt x="0" y="10800"/>
                  </a:lnTo>
                  <a:lnTo>
                    <a:pt x="4320" y="15120"/>
                  </a:lnTo>
                  <a:lnTo>
                    <a:pt x="4320" y="12960"/>
                  </a:lnTo>
                  <a:lnTo>
                    <a:pt x="8640" y="12960"/>
                  </a:lnTo>
                  <a:lnTo>
                    <a:pt x="8640" y="17280"/>
                  </a:lnTo>
                  <a:lnTo>
                    <a:pt x="6480" y="17280"/>
                  </a:lnTo>
                  <a:lnTo>
                    <a:pt x="10800" y="21600"/>
                  </a:lnTo>
                  <a:lnTo>
                    <a:pt x="15120" y="17280"/>
                  </a:lnTo>
                  <a:lnTo>
                    <a:pt x="12960" y="17280"/>
                  </a:lnTo>
                  <a:lnTo>
                    <a:pt x="12960" y="12960"/>
                  </a:lnTo>
                  <a:lnTo>
                    <a:pt x="17280" y="12960"/>
                  </a:lnTo>
                  <a:lnTo>
                    <a:pt x="17280" y="15120"/>
                  </a:lnTo>
                  <a:lnTo>
                    <a:pt x="21600" y="10800"/>
                  </a:lnTo>
                  <a:lnTo>
                    <a:pt x="17280" y="6480"/>
                  </a:lnTo>
                  <a:lnTo>
                    <a:pt x="17280" y="8640"/>
                  </a:lnTo>
                  <a:lnTo>
                    <a:pt x="12960" y="8640"/>
                  </a:lnTo>
                  <a:lnTo>
                    <a:pt x="12960" y="4320"/>
                  </a:lnTo>
                  <a:lnTo>
                    <a:pt x="15120" y="432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9655" name="Rectangle 48"/>
            <p:cNvSpPr>
              <a:spLocks noChangeArrowheads="1"/>
            </p:cNvSpPr>
            <p:nvPr/>
          </p:nvSpPr>
          <p:spPr bwMode="auto">
            <a:xfrm>
              <a:off x="380" y="519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東</a:t>
              </a:r>
            </a:p>
          </p:txBody>
        </p:sp>
        <p:sp>
          <p:nvSpPr>
            <p:cNvPr id="19656" name="Rectangle 49"/>
            <p:cNvSpPr>
              <a:spLocks noChangeArrowheads="1"/>
            </p:cNvSpPr>
            <p:nvPr/>
          </p:nvSpPr>
          <p:spPr bwMode="auto">
            <a:xfrm>
              <a:off x="607" y="243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北</a:t>
              </a:r>
            </a:p>
          </p:txBody>
        </p:sp>
        <p:sp>
          <p:nvSpPr>
            <p:cNvPr id="19657" name="Rectangle 50"/>
            <p:cNvSpPr>
              <a:spLocks noChangeArrowheads="1"/>
            </p:cNvSpPr>
            <p:nvPr/>
          </p:nvSpPr>
          <p:spPr bwMode="auto">
            <a:xfrm>
              <a:off x="366" y="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西</a:t>
              </a:r>
            </a:p>
          </p:txBody>
        </p:sp>
        <p:sp>
          <p:nvSpPr>
            <p:cNvPr id="19658" name="Rectangle 51"/>
            <p:cNvSpPr>
              <a:spLocks noChangeArrowheads="1"/>
            </p:cNvSpPr>
            <p:nvPr/>
          </p:nvSpPr>
          <p:spPr bwMode="auto">
            <a:xfrm>
              <a:off x="134" y="240"/>
              <a:ext cx="3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ea typeface="標楷體" pitchFamily="65" charset="-120"/>
                </a:rPr>
                <a:t>南</a:t>
              </a:r>
            </a:p>
          </p:txBody>
        </p:sp>
      </p:grpSp>
      <p:cxnSp>
        <p:nvCxnSpPr>
          <p:cNvPr id="19474" name="AutoShape 55"/>
          <p:cNvCxnSpPr>
            <a:cxnSpLocks noChangeShapeType="1"/>
          </p:cNvCxnSpPr>
          <p:nvPr/>
        </p:nvCxnSpPr>
        <p:spPr bwMode="auto">
          <a:xfrm>
            <a:off x="0" y="4953000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9475" name="Rectangle 30"/>
          <p:cNvSpPr>
            <a:spLocks noChangeArrowheads="1"/>
          </p:cNvSpPr>
          <p:nvPr/>
        </p:nvSpPr>
        <p:spPr bwMode="auto">
          <a:xfrm flipV="1">
            <a:off x="3895725" y="1574800"/>
            <a:ext cx="773113" cy="873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6" name="Rectangle 31"/>
          <p:cNvSpPr>
            <a:spLocks noChangeArrowheads="1"/>
          </p:cNvSpPr>
          <p:nvPr/>
        </p:nvSpPr>
        <p:spPr bwMode="auto">
          <a:xfrm flipV="1">
            <a:off x="4619625" y="1196975"/>
            <a:ext cx="42863" cy="18145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7" name="Rectangle 32"/>
          <p:cNvSpPr>
            <a:spLocks noChangeArrowheads="1"/>
          </p:cNvSpPr>
          <p:nvPr/>
        </p:nvSpPr>
        <p:spPr bwMode="auto">
          <a:xfrm flipV="1">
            <a:off x="2752725" y="2938463"/>
            <a:ext cx="1892300" cy="762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8" name="Rectangle 33"/>
          <p:cNvSpPr>
            <a:spLocks noChangeArrowheads="1"/>
          </p:cNvSpPr>
          <p:nvPr/>
        </p:nvSpPr>
        <p:spPr bwMode="auto">
          <a:xfrm flipV="1">
            <a:off x="4441825" y="2967038"/>
            <a:ext cx="73025" cy="15890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79" name="Rectangle 34"/>
          <p:cNvSpPr>
            <a:spLocks noChangeArrowheads="1"/>
          </p:cNvSpPr>
          <p:nvPr/>
        </p:nvSpPr>
        <p:spPr bwMode="auto">
          <a:xfrm flipV="1">
            <a:off x="4484688" y="4360863"/>
            <a:ext cx="977900" cy="1317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0" name="Rectangle 35"/>
          <p:cNvSpPr>
            <a:spLocks noChangeArrowheads="1"/>
          </p:cNvSpPr>
          <p:nvPr/>
        </p:nvSpPr>
        <p:spPr bwMode="auto">
          <a:xfrm flipV="1">
            <a:off x="2725738" y="4367213"/>
            <a:ext cx="804862" cy="1206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1" name="Rectangle 36"/>
          <p:cNvSpPr>
            <a:spLocks noChangeArrowheads="1"/>
          </p:cNvSpPr>
          <p:nvPr/>
        </p:nvSpPr>
        <p:spPr bwMode="auto">
          <a:xfrm rot="19778333" flipV="1">
            <a:off x="2427288" y="3367088"/>
            <a:ext cx="442912" cy="1285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2" name="Rectangle 37"/>
          <p:cNvSpPr>
            <a:spLocks noChangeArrowheads="1"/>
          </p:cNvSpPr>
          <p:nvPr/>
        </p:nvSpPr>
        <p:spPr bwMode="auto">
          <a:xfrm rot="1660177" flipV="1">
            <a:off x="2432050" y="3870325"/>
            <a:ext cx="442913" cy="7302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3" name="Rectangle 38"/>
          <p:cNvSpPr>
            <a:spLocks noChangeArrowheads="1"/>
          </p:cNvSpPr>
          <p:nvPr/>
        </p:nvSpPr>
        <p:spPr bwMode="auto">
          <a:xfrm rot="5575863" flipV="1">
            <a:off x="2577306" y="4166394"/>
            <a:ext cx="442913" cy="7302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4" name="Rectangle 39"/>
          <p:cNvSpPr>
            <a:spLocks noChangeArrowheads="1"/>
          </p:cNvSpPr>
          <p:nvPr/>
        </p:nvSpPr>
        <p:spPr bwMode="auto">
          <a:xfrm rot="5443660" flipV="1">
            <a:off x="2024857" y="5506244"/>
            <a:ext cx="1922462" cy="825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5" name="Rectangle 40"/>
          <p:cNvSpPr>
            <a:spLocks noChangeArrowheads="1"/>
          </p:cNvSpPr>
          <p:nvPr/>
        </p:nvSpPr>
        <p:spPr bwMode="auto">
          <a:xfrm flipV="1">
            <a:off x="2770188" y="2981325"/>
            <a:ext cx="77787" cy="3556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6" name="Rectangle 41"/>
          <p:cNvSpPr>
            <a:spLocks noChangeArrowheads="1"/>
          </p:cNvSpPr>
          <p:nvPr/>
        </p:nvSpPr>
        <p:spPr bwMode="auto">
          <a:xfrm flipV="1">
            <a:off x="4433888" y="5106988"/>
            <a:ext cx="85725" cy="92392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/>
          </a:p>
        </p:txBody>
      </p:sp>
      <p:sp>
        <p:nvSpPr>
          <p:cNvPr id="19487" name="Rectangle 42"/>
          <p:cNvSpPr>
            <a:spLocks noChangeArrowheads="1"/>
          </p:cNvSpPr>
          <p:nvPr/>
        </p:nvSpPr>
        <p:spPr bwMode="auto">
          <a:xfrm flipV="1">
            <a:off x="4629150" y="5930900"/>
            <a:ext cx="73025" cy="91916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8" name="Rectangle 43"/>
          <p:cNvSpPr>
            <a:spLocks noChangeArrowheads="1"/>
          </p:cNvSpPr>
          <p:nvPr/>
        </p:nvSpPr>
        <p:spPr bwMode="auto">
          <a:xfrm flipV="1">
            <a:off x="4708525" y="6405563"/>
            <a:ext cx="195263" cy="9191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89" name="Rectangle 44"/>
          <p:cNvSpPr>
            <a:spLocks noChangeArrowheads="1"/>
          </p:cNvSpPr>
          <p:nvPr/>
        </p:nvSpPr>
        <p:spPr bwMode="auto">
          <a:xfrm rot="5400000" flipV="1">
            <a:off x="3721894" y="4725194"/>
            <a:ext cx="42862" cy="14922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90" name="Rectangle 45"/>
          <p:cNvSpPr>
            <a:spLocks noChangeArrowheads="1"/>
          </p:cNvSpPr>
          <p:nvPr/>
        </p:nvSpPr>
        <p:spPr bwMode="auto">
          <a:xfrm rot="5400000" flipV="1">
            <a:off x="5169694" y="6034882"/>
            <a:ext cx="84137" cy="53340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91" name="Rectangle 46"/>
          <p:cNvSpPr>
            <a:spLocks noChangeArrowheads="1"/>
          </p:cNvSpPr>
          <p:nvPr/>
        </p:nvSpPr>
        <p:spPr bwMode="auto">
          <a:xfrm rot="5400000" flipV="1">
            <a:off x="4479132" y="6725444"/>
            <a:ext cx="931862" cy="1587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92" name="Rectangle 47"/>
          <p:cNvSpPr>
            <a:spLocks noChangeArrowheads="1"/>
          </p:cNvSpPr>
          <p:nvPr/>
        </p:nvSpPr>
        <p:spPr bwMode="auto">
          <a:xfrm rot="5400000" flipV="1">
            <a:off x="5044281" y="6801645"/>
            <a:ext cx="73025" cy="74771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95" name="Line 50"/>
          <p:cNvSpPr>
            <a:spLocks noChangeShapeType="1"/>
          </p:cNvSpPr>
          <p:nvPr/>
        </p:nvSpPr>
        <p:spPr bwMode="auto">
          <a:xfrm>
            <a:off x="4624388" y="1417638"/>
            <a:ext cx="350837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496" name="Line 51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497" name="Line 53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498" name="Line 54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499" name="Line 55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0" name="Line 56"/>
          <p:cNvSpPr>
            <a:spLocks noChangeShapeType="1"/>
          </p:cNvSpPr>
          <p:nvPr/>
        </p:nvSpPr>
        <p:spPr bwMode="auto">
          <a:xfrm flipH="1">
            <a:off x="2290763" y="2924175"/>
            <a:ext cx="590550" cy="4079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1" name="Line 57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2" name="Line 58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3" name="Line 59"/>
          <p:cNvSpPr>
            <a:spLocks noChangeShapeType="1"/>
          </p:cNvSpPr>
          <p:nvPr/>
        </p:nvSpPr>
        <p:spPr bwMode="auto">
          <a:xfrm flipH="1" flipV="1">
            <a:off x="1747838" y="3817938"/>
            <a:ext cx="1052512" cy="1555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4" name="Line 60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5" name="Line 6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6" name="Line 62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8" name="Line 64"/>
          <p:cNvSpPr>
            <a:spLocks noChangeShapeType="1"/>
          </p:cNvSpPr>
          <p:nvPr/>
        </p:nvSpPr>
        <p:spPr bwMode="auto">
          <a:xfrm flipH="1" flipV="1">
            <a:off x="2840038" y="4392613"/>
            <a:ext cx="158750" cy="100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09" name="Line 65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10" name="Line 66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11" name="Rectangle 47"/>
          <p:cNvSpPr>
            <a:spLocks noChangeArrowheads="1"/>
          </p:cNvSpPr>
          <p:nvPr/>
        </p:nvSpPr>
        <p:spPr bwMode="auto">
          <a:xfrm rot="5400000" flipV="1">
            <a:off x="4583906" y="7154069"/>
            <a:ext cx="85725" cy="2238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9512" name="Rectangle 47"/>
          <p:cNvSpPr>
            <a:spLocks noChangeArrowheads="1"/>
          </p:cNvSpPr>
          <p:nvPr/>
        </p:nvSpPr>
        <p:spPr bwMode="auto">
          <a:xfrm rot="5400000" flipV="1">
            <a:off x="4064794" y="7549356"/>
            <a:ext cx="717550" cy="2238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9513" name="Rectangle 47"/>
          <p:cNvSpPr>
            <a:spLocks noChangeArrowheads="1"/>
          </p:cNvSpPr>
          <p:nvPr/>
        </p:nvSpPr>
        <p:spPr bwMode="auto">
          <a:xfrm rot="5400000" flipV="1">
            <a:off x="3941763" y="8582025"/>
            <a:ext cx="1187450" cy="539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9514" name="Rectangle 47"/>
          <p:cNvSpPr>
            <a:spLocks noChangeArrowheads="1"/>
          </p:cNvSpPr>
          <p:nvPr/>
        </p:nvSpPr>
        <p:spPr bwMode="auto">
          <a:xfrm rot="5400000" flipV="1">
            <a:off x="3870326" y="7862887"/>
            <a:ext cx="49212" cy="1382713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zh-TW" altLang="en-US"/>
          </a:p>
        </p:txBody>
      </p:sp>
      <p:sp>
        <p:nvSpPr>
          <p:cNvPr id="19515" name="Line 68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16" name="Line 69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17" name="Line 77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19" name="Rectangle 34"/>
          <p:cNvSpPr>
            <a:spLocks noChangeArrowheads="1"/>
          </p:cNvSpPr>
          <p:nvPr/>
        </p:nvSpPr>
        <p:spPr bwMode="auto">
          <a:xfrm flipV="1">
            <a:off x="4806950" y="2046288"/>
            <a:ext cx="180975" cy="141287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TW" altLang="en-US"/>
          </a:p>
        </p:txBody>
      </p:sp>
      <p:sp>
        <p:nvSpPr>
          <p:cNvPr id="19520" name="Line 80"/>
          <p:cNvSpPr>
            <a:spLocks noChangeShapeType="1"/>
          </p:cNvSpPr>
          <p:nvPr/>
        </p:nvSpPr>
        <p:spPr bwMode="auto">
          <a:xfrm>
            <a:off x="4624388" y="1417638"/>
            <a:ext cx="350837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1" name="Line 81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2" name="Line 82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3" name="Line 83"/>
          <p:cNvSpPr>
            <a:spLocks noChangeShapeType="1"/>
          </p:cNvSpPr>
          <p:nvPr/>
        </p:nvSpPr>
        <p:spPr bwMode="auto">
          <a:xfrm>
            <a:off x="4624388" y="1417638"/>
            <a:ext cx="350837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4" name="Line 84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5" name="Line 85"/>
          <p:cNvSpPr>
            <a:spLocks noChangeShapeType="1"/>
          </p:cNvSpPr>
          <p:nvPr/>
        </p:nvSpPr>
        <p:spPr bwMode="auto">
          <a:xfrm flipH="1">
            <a:off x="2290763" y="2924175"/>
            <a:ext cx="590550" cy="4079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6" name="Line 86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7" name="Line 87"/>
          <p:cNvSpPr>
            <a:spLocks noChangeShapeType="1"/>
          </p:cNvSpPr>
          <p:nvPr/>
        </p:nvSpPr>
        <p:spPr bwMode="auto">
          <a:xfrm>
            <a:off x="4624388" y="1417638"/>
            <a:ext cx="35083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8" name="Line 88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29" name="Line 89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0" name="Line 90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1" name="Line 9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2" name="Line 92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3" name="Line 93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4" name="Line 94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5" name="Line 95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6" name="Line 96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7" name="Line 97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39" name="Line 99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0" name="Line 100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1" name="Line 101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2" name="Line 102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3" name="Line 103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5" name="Line 105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6" name="Line 106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7" name="Line 107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8" name="Line 108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49" name="Line 109"/>
          <p:cNvSpPr>
            <a:spLocks noChangeShapeType="1"/>
          </p:cNvSpPr>
          <p:nvPr/>
        </p:nvSpPr>
        <p:spPr bwMode="auto">
          <a:xfrm flipH="1" flipV="1">
            <a:off x="2840038" y="4392613"/>
            <a:ext cx="158750" cy="100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0" name="Line 110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2" name="Line 112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3" name="Line 113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4" name="Line 114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5" name="Line 115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7" name="Line 117"/>
          <p:cNvSpPr>
            <a:spLocks noChangeShapeType="1"/>
          </p:cNvSpPr>
          <p:nvPr/>
        </p:nvSpPr>
        <p:spPr bwMode="auto">
          <a:xfrm flipH="1" flipV="1">
            <a:off x="2840038" y="4392613"/>
            <a:ext cx="158750" cy="1000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58" name="Line 118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0" name="Line 120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1" name="Line 12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2" name="Line 122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3" name="Line 123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4" name="Line 124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5" name="Line 125"/>
          <p:cNvSpPr>
            <a:spLocks noChangeShapeType="1"/>
          </p:cNvSpPr>
          <p:nvPr/>
        </p:nvSpPr>
        <p:spPr bwMode="auto">
          <a:xfrm flipH="1" flipV="1">
            <a:off x="1747838" y="3817938"/>
            <a:ext cx="1052512" cy="155575"/>
          </a:xfrm>
          <a:prstGeom prst="line">
            <a:avLst/>
          </a:prstGeom>
          <a:noFill/>
          <a:ln w="127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6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7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8" name="Line 128"/>
          <p:cNvSpPr>
            <a:spLocks noChangeShapeType="1"/>
          </p:cNvSpPr>
          <p:nvPr/>
        </p:nvSpPr>
        <p:spPr bwMode="auto">
          <a:xfrm flipH="1" flipV="1">
            <a:off x="1747838" y="3817938"/>
            <a:ext cx="1052512" cy="155575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69" name="Line 129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0" name="Line 130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1" name="Line 131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2" name="Line 132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3" name="Line 133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4" name="Line 134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5" name="Line 135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6" name="Line 136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7" name="Line 137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8" name="Line 138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79" name="Line 139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0" name="Line 140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1" name="Line 141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2" name="Line 142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127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4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5" name="Line 145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6" name="Line 146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7" name="Line 147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8" name="Line 148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89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0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2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3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4" name="Line 118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5" name="Line 116"/>
          <p:cNvSpPr>
            <a:spLocks noChangeShapeType="1"/>
          </p:cNvSpPr>
          <p:nvPr/>
        </p:nvSpPr>
        <p:spPr bwMode="auto">
          <a:xfrm flipH="1" flipV="1">
            <a:off x="1200912" y="3444240"/>
            <a:ext cx="1648650" cy="526096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6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7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8" name="Line 117"/>
          <p:cNvSpPr>
            <a:spLocks noChangeShapeType="1"/>
          </p:cNvSpPr>
          <p:nvPr/>
        </p:nvSpPr>
        <p:spPr bwMode="auto">
          <a:xfrm flipH="1" flipV="1">
            <a:off x="2840038" y="4392613"/>
            <a:ext cx="158750" cy="1000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599" name="Line 118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1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2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254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3" name="Line 119"/>
          <p:cNvSpPr>
            <a:spLocks noChangeShapeType="1"/>
          </p:cNvSpPr>
          <p:nvPr/>
        </p:nvSpPr>
        <p:spPr bwMode="auto">
          <a:xfrm>
            <a:off x="2996564" y="4480243"/>
            <a:ext cx="3810" cy="43783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4" name="Line 117"/>
          <p:cNvSpPr>
            <a:spLocks noChangeShapeType="1"/>
          </p:cNvSpPr>
          <p:nvPr/>
        </p:nvSpPr>
        <p:spPr bwMode="auto">
          <a:xfrm flipH="1" flipV="1">
            <a:off x="2840038" y="4392613"/>
            <a:ext cx="158750" cy="10001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5" name="Line 118"/>
          <p:cNvSpPr>
            <a:spLocks noChangeShapeType="1"/>
          </p:cNvSpPr>
          <p:nvPr/>
        </p:nvSpPr>
        <p:spPr bwMode="auto">
          <a:xfrm flipV="1">
            <a:off x="2843213" y="3967163"/>
            <a:ext cx="3175" cy="43021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7" name="Line 126"/>
          <p:cNvSpPr>
            <a:spLocks noChangeShapeType="1"/>
          </p:cNvSpPr>
          <p:nvPr/>
        </p:nvSpPr>
        <p:spPr bwMode="auto">
          <a:xfrm flipV="1">
            <a:off x="2673350" y="4414838"/>
            <a:ext cx="125413" cy="1587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8" name="Line 127"/>
          <p:cNvSpPr>
            <a:spLocks noChangeShapeType="1"/>
          </p:cNvSpPr>
          <p:nvPr/>
        </p:nvSpPr>
        <p:spPr bwMode="auto">
          <a:xfrm flipH="1">
            <a:off x="2794000" y="3967163"/>
            <a:ext cx="3175" cy="450850"/>
          </a:xfrm>
          <a:prstGeom prst="line">
            <a:avLst/>
          </a:prstGeom>
          <a:noFill/>
          <a:ln w="38100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09" name="Line 120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0" name="Line 12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1" name="Line 123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2" name="Line 120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3" name="Line 12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4" name="Line 122"/>
          <p:cNvSpPr>
            <a:spLocks noChangeShapeType="1"/>
          </p:cNvSpPr>
          <p:nvPr/>
        </p:nvSpPr>
        <p:spPr bwMode="auto">
          <a:xfrm>
            <a:off x="4479925" y="2971800"/>
            <a:ext cx="350838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5" name="Line 123"/>
          <p:cNvSpPr>
            <a:spLocks noChangeShapeType="1"/>
          </p:cNvSpPr>
          <p:nvPr/>
        </p:nvSpPr>
        <p:spPr bwMode="auto">
          <a:xfrm flipH="1">
            <a:off x="4476750" y="2967038"/>
            <a:ext cx="6350" cy="2513012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6" name="Line 120"/>
          <p:cNvSpPr>
            <a:spLocks noChangeShapeType="1"/>
          </p:cNvSpPr>
          <p:nvPr/>
        </p:nvSpPr>
        <p:spPr bwMode="auto">
          <a:xfrm>
            <a:off x="3000375" y="5467350"/>
            <a:ext cx="1474788" cy="63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17" name="Line 121"/>
          <p:cNvSpPr>
            <a:spLocks noChangeShapeType="1"/>
          </p:cNvSpPr>
          <p:nvPr/>
        </p:nvSpPr>
        <p:spPr bwMode="auto">
          <a:xfrm>
            <a:off x="3000375" y="4911725"/>
            <a:ext cx="1474788" cy="63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0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3" name="Line 145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4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7" name="Line 146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8" name="Line 145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29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2" name="Line 148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3" name="Line 146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4" name="Line 145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5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6" name="Line 49"/>
          <p:cNvSpPr>
            <a:spLocks noChangeShapeType="1"/>
          </p:cNvSpPr>
          <p:nvPr/>
        </p:nvSpPr>
        <p:spPr bwMode="auto">
          <a:xfrm flipH="1" flipV="1">
            <a:off x="1995488" y="5778490"/>
            <a:ext cx="850900" cy="509597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8" name="Line 147"/>
          <p:cNvSpPr>
            <a:spLocks noChangeShapeType="1"/>
          </p:cNvSpPr>
          <p:nvPr/>
        </p:nvSpPr>
        <p:spPr bwMode="auto">
          <a:xfrm>
            <a:off x="4699000" y="5983288"/>
            <a:ext cx="115888" cy="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39" name="Line 148"/>
          <p:cNvSpPr>
            <a:spLocks noChangeShapeType="1"/>
          </p:cNvSpPr>
          <p:nvPr/>
        </p:nvSpPr>
        <p:spPr bwMode="auto">
          <a:xfrm flipV="1">
            <a:off x="4699000" y="5984875"/>
            <a:ext cx="4763" cy="122872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0" name="Line 146"/>
          <p:cNvSpPr>
            <a:spLocks noChangeShapeType="1"/>
          </p:cNvSpPr>
          <p:nvPr/>
        </p:nvSpPr>
        <p:spPr bwMode="auto">
          <a:xfrm flipH="1">
            <a:off x="4406900" y="7210425"/>
            <a:ext cx="287338" cy="20002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1" name="Line 145"/>
          <p:cNvSpPr>
            <a:spLocks noChangeShapeType="1"/>
          </p:cNvSpPr>
          <p:nvPr/>
        </p:nvSpPr>
        <p:spPr bwMode="auto">
          <a:xfrm flipH="1" flipV="1">
            <a:off x="4410075" y="7404100"/>
            <a:ext cx="1588" cy="612775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2" name="Line 144"/>
          <p:cNvSpPr>
            <a:spLocks noChangeShapeType="1"/>
          </p:cNvSpPr>
          <p:nvPr/>
        </p:nvSpPr>
        <p:spPr bwMode="auto">
          <a:xfrm>
            <a:off x="3048000" y="8004175"/>
            <a:ext cx="1363663" cy="793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4" name="Line 143"/>
          <p:cNvSpPr>
            <a:spLocks noChangeShapeType="1"/>
          </p:cNvSpPr>
          <p:nvPr/>
        </p:nvSpPr>
        <p:spPr bwMode="auto">
          <a:xfrm flipH="1" flipV="1">
            <a:off x="1995488" y="7522657"/>
            <a:ext cx="1052512" cy="481518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5" name="Line 85"/>
          <p:cNvSpPr>
            <a:spLocks noChangeShapeType="1"/>
          </p:cNvSpPr>
          <p:nvPr/>
        </p:nvSpPr>
        <p:spPr bwMode="auto">
          <a:xfrm flipH="1">
            <a:off x="2290763" y="2924175"/>
            <a:ext cx="590550" cy="4079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6" name="Line 86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7" name="Line 88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8" name="Line 85"/>
          <p:cNvSpPr>
            <a:spLocks noChangeShapeType="1"/>
          </p:cNvSpPr>
          <p:nvPr/>
        </p:nvSpPr>
        <p:spPr bwMode="auto">
          <a:xfrm flipH="1">
            <a:off x="2290763" y="2924175"/>
            <a:ext cx="590550" cy="4079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49" name="Line 86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50" name="Line 87"/>
          <p:cNvSpPr>
            <a:spLocks noChangeShapeType="1"/>
          </p:cNvSpPr>
          <p:nvPr/>
        </p:nvSpPr>
        <p:spPr bwMode="auto">
          <a:xfrm>
            <a:off x="4624388" y="1417638"/>
            <a:ext cx="3508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51" name="Line 88"/>
          <p:cNvSpPr>
            <a:spLocks noChangeShapeType="1"/>
          </p:cNvSpPr>
          <p:nvPr/>
        </p:nvSpPr>
        <p:spPr bwMode="auto">
          <a:xfrm flipH="1" flipV="1">
            <a:off x="4632325" y="1422400"/>
            <a:ext cx="1588" cy="15128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52" name="Line 85"/>
          <p:cNvSpPr>
            <a:spLocks noChangeShapeType="1"/>
          </p:cNvSpPr>
          <p:nvPr/>
        </p:nvSpPr>
        <p:spPr bwMode="auto">
          <a:xfrm flipH="1">
            <a:off x="2290763" y="2924175"/>
            <a:ext cx="590550" cy="4079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653" name="Line 86"/>
          <p:cNvSpPr>
            <a:spLocks noChangeShapeType="1"/>
          </p:cNvSpPr>
          <p:nvPr/>
        </p:nvSpPr>
        <p:spPr bwMode="auto">
          <a:xfrm flipV="1">
            <a:off x="2873375" y="2928938"/>
            <a:ext cx="1758950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4" name="Line 116">
            <a:extLst>
              <a:ext uri="{FF2B5EF4-FFF2-40B4-BE49-F238E27FC236}">
                <a16:creationId xmlns:a16="http://schemas.microsoft.com/office/drawing/2014/main" id="{C7C43305-7897-4265-85EA-4A658C1787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2675" y="6461759"/>
            <a:ext cx="1932938" cy="569279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06" name="Line 121">
            <a:extLst>
              <a:ext uri="{FF2B5EF4-FFF2-40B4-BE49-F238E27FC236}">
                <a16:creationId xmlns:a16="http://schemas.microsoft.com/office/drawing/2014/main" id="{8D839E44-0677-491B-B2DD-D64FB2FA31E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94025" y="5456238"/>
            <a:ext cx="14288" cy="102235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</TotalTime>
  <Words>494</Words>
  <Application>Microsoft Office PowerPoint</Application>
  <PresentationFormat>A4 紙張 (210x297 公釐)</PresentationFormat>
  <Paragraphs>122</Paragraphs>
  <Slides>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Office 佈景主題</vt:lpstr>
      <vt:lpstr>馬公高中防災演練各班疏散路線說明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user2</dc:creator>
  <cp:lastModifiedBy>User</cp:lastModifiedBy>
  <cp:revision>72</cp:revision>
  <dcterms:created xsi:type="dcterms:W3CDTF">2015-09-03T23:51:11Z</dcterms:created>
  <dcterms:modified xsi:type="dcterms:W3CDTF">2026-08-04T02:55:56Z</dcterms:modified>
</cp:coreProperties>
</file>